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4098" r:id="rId4"/>
    <p:sldId id="4114" r:id="rId5"/>
    <p:sldId id="4103" r:id="rId6"/>
    <p:sldId id="264" r:id="rId7"/>
    <p:sldId id="4115" r:id="rId8"/>
    <p:sldId id="4104" r:id="rId9"/>
    <p:sldId id="4111" r:id="rId10"/>
    <p:sldId id="4112" r:id="rId11"/>
    <p:sldId id="4116" r:id="rId12"/>
  </p:sldIdLst>
  <p:sldSz cx="12192000" cy="6858000"/>
  <p:notesSz cx="6858000" cy="9144000"/>
  <p:embeddedFontLst>
    <p:embeddedFont>
      <p:font typeface="Cambria" panose="02040503050406030204" pitchFamily="18"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Corbel" panose="020B0503020204020204" pitchFamily="34" charset="0"/>
      <p:regular r:id="rId22"/>
      <p:bold r:id="rId23"/>
      <p:italic r:id="rId24"/>
      <p:boldItalic r:id="rId25"/>
    </p:embeddedFont>
    <p:embeddedFont>
      <p:font typeface="Instrument Sans" panose="020B0604020202020204" charset="0"/>
      <p:regular r:id="rId26"/>
    </p:embeddedFont>
    <p:embeddedFont>
      <p:font typeface="Microsoft Yahei" panose="020B0503020204020204" pitchFamily="34" charset="-122"/>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D7D31"/>
    <a:srgbClr val="286D94"/>
    <a:srgbClr val="113F4E"/>
    <a:srgbClr val="56BF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365" autoAdjust="0"/>
    <p:restoredTop sz="72409" autoAdjust="0"/>
  </p:normalViewPr>
  <p:slideViewPr>
    <p:cSldViewPr snapToGrid="0">
      <p:cViewPr varScale="1">
        <p:scale>
          <a:sx n="43" d="100"/>
          <a:sy n="43" d="100"/>
        </p:scale>
        <p:origin x="420"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6"/>
    </p:cViewPr>
  </p:sorterViewPr>
  <p:notesViewPr>
    <p:cSldViewPr snapToGrid="0">
      <p:cViewPr varScale="1">
        <p:scale>
          <a:sx n="46" d="100"/>
          <a:sy n="46" d="100"/>
        </p:scale>
        <p:origin x="2728"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icrosoft Yahei"/>
                <a:ea typeface="Microsoft Yahei"/>
                <a:cs typeface="Microsoft Yahei"/>
                <a:sym typeface="Microsoft Yahe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icrosoft Yahei"/>
                <a:ea typeface="Microsoft Yahei"/>
                <a:cs typeface="Microsoft Yahei"/>
                <a:sym typeface="Microsoft Yahe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icrosoft Yahei"/>
                <a:ea typeface="Microsoft Yahei"/>
                <a:cs typeface="Microsoft Yahei"/>
                <a:sym typeface="Microsoft Yahei"/>
              </a:defRPr>
            </a:lvl1pPr>
            <a:lvl2pPr marL="914400" marR="0" lvl="1" indent="-228600" algn="l" rtl="0">
              <a:spcBef>
                <a:spcPts val="0"/>
              </a:spcBef>
              <a:spcAft>
                <a:spcPts val="0"/>
              </a:spcAft>
              <a:buSzPts val="1400"/>
              <a:buNone/>
              <a:defRPr sz="1200" b="0" i="0" u="none" strike="noStrike" cap="none">
                <a:solidFill>
                  <a:schemeClr val="dk1"/>
                </a:solidFill>
                <a:latin typeface="Microsoft Yahei"/>
                <a:ea typeface="Microsoft Yahei"/>
                <a:cs typeface="Microsoft Yahei"/>
                <a:sym typeface="Microsoft Yahei"/>
              </a:defRPr>
            </a:lvl2pPr>
            <a:lvl3pPr marL="1371600" marR="0" lvl="2" indent="-228600" algn="l" rtl="0">
              <a:spcBef>
                <a:spcPts val="0"/>
              </a:spcBef>
              <a:spcAft>
                <a:spcPts val="0"/>
              </a:spcAft>
              <a:buSzPts val="1400"/>
              <a:buNone/>
              <a:defRPr sz="1200" b="0" i="0" u="none" strike="noStrike" cap="none">
                <a:solidFill>
                  <a:schemeClr val="dk1"/>
                </a:solidFill>
                <a:latin typeface="Microsoft Yahei"/>
                <a:ea typeface="Microsoft Yahei"/>
                <a:cs typeface="Microsoft Yahei"/>
                <a:sym typeface="Microsoft Yahei"/>
              </a:defRPr>
            </a:lvl3pPr>
            <a:lvl4pPr marL="1828800" marR="0" lvl="3" indent="-228600" algn="l" rtl="0">
              <a:spcBef>
                <a:spcPts val="0"/>
              </a:spcBef>
              <a:spcAft>
                <a:spcPts val="0"/>
              </a:spcAft>
              <a:buSzPts val="1400"/>
              <a:buNone/>
              <a:defRPr sz="1200" b="0" i="0" u="none" strike="noStrike" cap="none">
                <a:solidFill>
                  <a:schemeClr val="dk1"/>
                </a:solidFill>
                <a:latin typeface="Microsoft Yahei"/>
                <a:ea typeface="Microsoft Yahei"/>
                <a:cs typeface="Microsoft Yahei"/>
                <a:sym typeface="Microsoft Yahei"/>
              </a:defRPr>
            </a:lvl4pPr>
            <a:lvl5pPr marL="2286000" marR="0" lvl="4" indent="-228600" algn="l" rtl="0">
              <a:spcBef>
                <a:spcPts val="0"/>
              </a:spcBef>
              <a:spcAft>
                <a:spcPts val="0"/>
              </a:spcAft>
              <a:buSzPts val="1400"/>
              <a:buNone/>
              <a:defRPr sz="1200" b="0" i="0" u="none" strike="noStrike" cap="none">
                <a:solidFill>
                  <a:schemeClr val="dk1"/>
                </a:solidFill>
                <a:latin typeface="Microsoft Yahei"/>
                <a:ea typeface="Microsoft Yahei"/>
                <a:cs typeface="Microsoft Yahei"/>
                <a:sym typeface="Microsoft Yahei"/>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icrosoft Yahei"/>
                <a:ea typeface="Microsoft Yahei"/>
                <a:cs typeface="Microsoft Yahei"/>
                <a:sym typeface="Microsoft Yahe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icrosoft Yahei"/>
                <a:ea typeface="Microsoft Yahei"/>
                <a:cs typeface="Microsoft Yahei"/>
                <a:sym typeface="Microsoft Yahei"/>
              </a:rPr>
              <a:t>‹#›</a:t>
            </a:fld>
            <a:endParaRPr sz="1200" b="0" i="0" u="none" strike="noStrike" cap="none">
              <a:solidFill>
                <a:schemeClr val="dk1"/>
              </a:solidFill>
              <a:latin typeface="Microsoft Yahei"/>
              <a:ea typeface="Microsoft Yahei"/>
              <a:cs typeface="Microsoft Yahei"/>
              <a:sym typeface="Microsoft Yahe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AE" dirty="0"/>
          </a:p>
        </p:txBody>
      </p:sp>
      <p:sp>
        <p:nvSpPr>
          <p:cNvPr id="88" name="Google Shape;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En conclusion, ce stage m'a permis de développer des compétences techniques essentielles et d'acquérir une expérience précieuse en gestion de projet. Je remercie </a:t>
            </a:r>
            <a:r>
              <a:rPr lang="fr-FR" dirty="0" err="1"/>
              <a:t>Pega</a:t>
            </a:r>
            <a:r>
              <a:rPr lang="fr-FR" dirty="0"/>
              <a:t> </a:t>
            </a:r>
            <a:r>
              <a:rPr lang="fr-FR" dirty="0" err="1"/>
              <a:t>Health</a:t>
            </a:r>
            <a:r>
              <a:rPr lang="fr-FR" dirty="0"/>
              <a:t> pour cette opportunité enrichissante et tous ceux qui m'ont soutenu tout au long de cette expérience. </a:t>
            </a:r>
            <a:endParaRPr dirty="0"/>
          </a:p>
        </p:txBody>
      </p:sp>
      <p:sp>
        <p:nvSpPr>
          <p:cNvPr id="767" name="Google Shape;76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82706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je tiens également à remercier tous les professeurs qui ont rendu cela possible et merci à vous aussi pour votre patience et votre temps</a:t>
            </a:r>
            <a:endParaRPr dirty="0"/>
          </a:p>
        </p:txBody>
      </p:sp>
      <p:sp>
        <p:nvSpPr>
          <p:cNvPr id="767" name="Google Shape;76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647681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i="0" dirty="0">
                <a:solidFill>
                  <a:srgbClr val="060606"/>
                </a:solidFill>
                <a:effectLst/>
                <a:latin typeface="Arial" panose="020B0604020202020204" pitchFamily="34" charset="0"/>
              </a:rPr>
              <a:t>C'e</a:t>
            </a:r>
            <a:r>
              <a:rPr lang="fr-FR" b="0" i="0" dirty="0">
                <a:solidFill>
                  <a:srgbClr val="060606"/>
                </a:solidFill>
                <a:effectLst/>
                <a:latin typeface="Arial" panose="020B0604020202020204" pitchFamily="34" charset="0"/>
              </a:rPr>
              <a:t>st </a:t>
            </a:r>
            <a:r>
              <a:rPr lang="fr-FR" b="1" i="0" dirty="0">
                <a:solidFill>
                  <a:srgbClr val="060606"/>
                </a:solidFill>
                <a:effectLst/>
                <a:latin typeface="Arial" panose="020B0604020202020204" pitchFamily="34" charset="0"/>
              </a:rPr>
              <a:t>av</a:t>
            </a:r>
            <a:r>
              <a:rPr lang="fr-FR" b="0" i="0" dirty="0">
                <a:solidFill>
                  <a:srgbClr val="060606"/>
                </a:solidFill>
                <a:effectLst/>
                <a:latin typeface="Arial" panose="020B0604020202020204" pitchFamily="34" charset="0"/>
              </a:rPr>
              <a:t>ec </a:t>
            </a:r>
            <a:r>
              <a:rPr lang="fr-FR" b="1" i="0" dirty="0">
                <a:solidFill>
                  <a:srgbClr val="060606"/>
                </a:solidFill>
                <a:effectLst/>
                <a:latin typeface="Arial" panose="020B0604020202020204" pitchFamily="34" charset="0"/>
              </a:rPr>
              <a:t>gra</a:t>
            </a:r>
            <a:r>
              <a:rPr lang="fr-FR" b="0" i="0" dirty="0">
                <a:solidFill>
                  <a:srgbClr val="060606"/>
                </a:solidFill>
                <a:effectLst/>
                <a:latin typeface="Arial" panose="020B0604020202020204" pitchFamily="34" charset="0"/>
              </a:rPr>
              <a:t>nd </a:t>
            </a:r>
            <a:r>
              <a:rPr lang="fr-FR" b="1" i="0" dirty="0">
                <a:solidFill>
                  <a:srgbClr val="060606"/>
                </a:solidFill>
                <a:effectLst/>
                <a:latin typeface="Arial" panose="020B0604020202020204" pitchFamily="34" charset="0"/>
              </a:rPr>
              <a:t>plai</a:t>
            </a:r>
            <a:r>
              <a:rPr lang="fr-FR" b="0" i="0" dirty="0">
                <a:solidFill>
                  <a:srgbClr val="060606"/>
                </a:solidFill>
                <a:effectLst/>
                <a:latin typeface="Arial" panose="020B0604020202020204" pitchFamily="34" charset="0"/>
              </a:rPr>
              <a:t>sir </a:t>
            </a:r>
            <a:r>
              <a:rPr lang="fr-FR" b="1" i="0" dirty="0">
                <a:solidFill>
                  <a:srgbClr val="060606"/>
                </a:solidFill>
                <a:effectLst/>
                <a:latin typeface="Arial" panose="020B0604020202020204" pitchFamily="34" charset="0"/>
              </a:rPr>
              <a:t>qu</a:t>
            </a:r>
            <a:r>
              <a:rPr lang="fr-FR" b="0" i="0" dirty="0">
                <a:solidFill>
                  <a:srgbClr val="060606"/>
                </a:solidFill>
                <a:effectLst/>
                <a:latin typeface="Arial" panose="020B0604020202020204" pitchFamily="34" charset="0"/>
              </a:rPr>
              <a:t>e </a:t>
            </a:r>
            <a:r>
              <a:rPr lang="fr-FR" b="1" i="0" dirty="0">
                <a:solidFill>
                  <a:srgbClr val="060606"/>
                </a:solidFill>
                <a:effectLst/>
                <a:latin typeface="Arial" panose="020B0604020202020204" pitchFamily="34" charset="0"/>
              </a:rPr>
              <a:t>j</a:t>
            </a:r>
            <a:r>
              <a:rPr lang="fr-FR" b="0" i="0" dirty="0">
                <a:solidFill>
                  <a:srgbClr val="060606"/>
                </a:solidFill>
                <a:effectLst/>
                <a:latin typeface="Arial" panose="020B0604020202020204" pitchFamily="34" charset="0"/>
              </a:rPr>
              <a:t>e </a:t>
            </a:r>
            <a:r>
              <a:rPr lang="fr-FR" b="1" i="0" dirty="0">
                <a:solidFill>
                  <a:srgbClr val="060606"/>
                </a:solidFill>
                <a:effectLst/>
                <a:latin typeface="Arial" panose="020B0604020202020204" pitchFamily="34" charset="0"/>
              </a:rPr>
              <a:t>vo</a:t>
            </a:r>
            <a:r>
              <a:rPr lang="fr-FR" b="0" i="0" dirty="0">
                <a:solidFill>
                  <a:srgbClr val="060606"/>
                </a:solidFill>
                <a:effectLst/>
                <a:latin typeface="Arial" panose="020B0604020202020204" pitchFamily="34" charset="0"/>
              </a:rPr>
              <a:t>us </a:t>
            </a:r>
            <a:r>
              <a:rPr lang="fr-FR" b="1" i="0" dirty="0">
                <a:solidFill>
                  <a:srgbClr val="060606"/>
                </a:solidFill>
                <a:effectLst/>
                <a:latin typeface="Arial" panose="020B0604020202020204" pitchFamily="34" charset="0"/>
              </a:rPr>
              <a:t>prés</a:t>
            </a:r>
            <a:r>
              <a:rPr lang="fr-FR" b="0" i="0" dirty="0">
                <a:solidFill>
                  <a:srgbClr val="060606"/>
                </a:solidFill>
                <a:effectLst/>
                <a:latin typeface="Arial" panose="020B0604020202020204" pitchFamily="34" charset="0"/>
              </a:rPr>
              <a:t>ente </a:t>
            </a:r>
            <a:r>
              <a:rPr lang="fr-FR" b="1" i="0" dirty="0">
                <a:solidFill>
                  <a:srgbClr val="060606"/>
                </a:solidFill>
                <a:effectLst/>
                <a:latin typeface="Arial" panose="020B0604020202020204" pitchFamily="34" charset="0"/>
              </a:rPr>
              <a:t>aujour</a:t>
            </a:r>
            <a:r>
              <a:rPr lang="fr-FR" b="0" i="0" dirty="0">
                <a:solidFill>
                  <a:srgbClr val="060606"/>
                </a:solidFill>
                <a:effectLst/>
                <a:latin typeface="Arial" panose="020B0604020202020204" pitchFamily="34" charset="0"/>
              </a:rPr>
              <a:t>d'hui </a:t>
            </a:r>
            <a:r>
              <a:rPr lang="fr-FR" b="1" i="0" dirty="0">
                <a:solidFill>
                  <a:srgbClr val="060606"/>
                </a:solidFill>
                <a:effectLst/>
                <a:latin typeface="Arial" panose="020B0604020202020204" pitchFamily="34" charset="0"/>
              </a:rPr>
              <a:t>l</a:t>
            </a:r>
            <a:r>
              <a:rPr lang="fr-FR" b="0" i="0" dirty="0">
                <a:solidFill>
                  <a:srgbClr val="060606"/>
                </a:solidFill>
                <a:effectLst/>
                <a:latin typeface="Arial" panose="020B0604020202020204" pitchFamily="34" charset="0"/>
              </a:rPr>
              <a:t>e </a:t>
            </a:r>
            <a:r>
              <a:rPr lang="fr-FR" b="1" i="0" dirty="0">
                <a:solidFill>
                  <a:srgbClr val="060606"/>
                </a:solidFill>
                <a:effectLst/>
                <a:latin typeface="Arial" panose="020B0604020202020204" pitchFamily="34" charset="0"/>
              </a:rPr>
              <a:t>résu</a:t>
            </a:r>
            <a:r>
              <a:rPr lang="fr-FR" b="0" i="0" dirty="0">
                <a:solidFill>
                  <a:srgbClr val="060606"/>
                </a:solidFill>
                <a:effectLst/>
                <a:latin typeface="Arial" panose="020B0604020202020204" pitchFamily="34" charset="0"/>
              </a:rPr>
              <a:t>ltat </a:t>
            </a:r>
            <a:r>
              <a:rPr lang="fr-FR" b="1" i="0" dirty="0">
                <a:solidFill>
                  <a:srgbClr val="060606"/>
                </a:solidFill>
                <a:effectLst/>
                <a:latin typeface="Arial" panose="020B0604020202020204" pitchFamily="34" charset="0"/>
              </a:rPr>
              <a:t>d</a:t>
            </a:r>
            <a:r>
              <a:rPr lang="fr-FR" b="0" i="0" dirty="0">
                <a:solidFill>
                  <a:srgbClr val="060606"/>
                </a:solidFill>
                <a:effectLst/>
                <a:latin typeface="Arial" panose="020B0604020202020204" pitchFamily="34" charset="0"/>
              </a:rPr>
              <a:t>e </a:t>
            </a:r>
            <a:r>
              <a:rPr lang="fr-FR" b="1" i="0" dirty="0">
                <a:solidFill>
                  <a:srgbClr val="060606"/>
                </a:solidFill>
                <a:effectLst/>
                <a:latin typeface="Arial" panose="020B0604020202020204" pitchFamily="34" charset="0"/>
              </a:rPr>
              <a:t>mo</a:t>
            </a:r>
            <a:r>
              <a:rPr lang="fr-FR" b="0" i="0" dirty="0">
                <a:solidFill>
                  <a:srgbClr val="060606"/>
                </a:solidFill>
                <a:effectLst/>
                <a:latin typeface="Arial" panose="020B0604020202020204" pitchFamily="34" charset="0"/>
              </a:rPr>
              <a:t>n </a:t>
            </a:r>
            <a:r>
              <a:rPr lang="fr-FR" b="1" i="0" dirty="0">
                <a:solidFill>
                  <a:srgbClr val="060606"/>
                </a:solidFill>
                <a:effectLst/>
                <a:latin typeface="Arial" panose="020B0604020202020204" pitchFamily="34" charset="0"/>
              </a:rPr>
              <a:t>sta</a:t>
            </a:r>
            <a:r>
              <a:rPr lang="fr-FR" b="0" i="0" dirty="0">
                <a:solidFill>
                  <a:srgbClr val="060606"/>
                </a:solidFill>
                <a:effectLst/>
                <a:latin typeface="Arial" panose="020B0604020202020204" pitchFamily="34" charset="0"/>
              </a:rPr>
              <a:t>ge. </a:t>
            </a:r>
            <a:r>
              <a:rPr lang="fr-FR" b="1" i="0" dirty="0">
                <a:solidFill>
                  <a:srgbClr val="060606"/>
                </a:solidFill>
                <a:effectLst/>
                <a:latin typeface="Arial" panose="020B0604020202020204" pitchFamily="34" charset="0"/>
              </a:rPr>
              <a:t>Bo</a:t>
            </a:r>
            <a:r>
              <a:rPr lang="fr-FR" b="0" i="0" dirty="0">
                <a:solidFill>
                  <a:srgbClr val="060606"/>
                </a:solidFill>
                <a:effectLst/>
                <a:latin typeface="Arial" panose="020B0604020202020204" pitchFamily="34" charset="0"/>
              </a:rPr>
              <a:t>n, </a:t>
            </a:r>
            <a:r>
              <a:rPr lang="fr-FR" b="1" i="0" dirty="0">
                <a:solidFill>
                  <a:srgbClr val="060606"/>
                </a:solidFill>
                <a:effectLst/>
                <a:latin typeface="Arial" panose="020B0604020202020204" pitchFamily="34" charset="0"/>
              </a:rPr>
              <a:t>voi</a:t>
            </a:r>
            <a:r>
              <a:rPr lang="fr-FR" b="0" i="0" dirty="0">
                <a:solidFill>
                  <a:srgbClr val="060606"/>
                </a:solidFill>
                <a:effectLst/>
                <a:latin typeface="Arial" panose="020B0604020202020204" pitchFamily="34" charset="0"/>
              </a:rPr>
              <a:t>ci </a:t>
            </a:r>
            <a:r>
              <a:rPr lang="fr-FR" b="1" i="0" dirty="0">
                <a:solidFill>
                  <a:srgbClr val="060606"/>
                </a:solidFill>
                <a:effectLst/>
                <a:latin typeface="Arial" panose="020B0604020202020204" pitchFamily="34" charset="0"/>
              </a:rPr>
              <a:t>le</a:t>
            </a:r>
            <a:r>
              <a:rPr lang="fr-FR" b="0" i="0" dirty="0">
                <a:solidFill>
                  <a:srgbClr val="060606"/>
                </a:solidFill>
                <a:effectLst/>
                <a:latin typeface="Arial" panose="020B0604020202020204" pitchFamily="34" charset="0"/>
              </a:rPr>
              <a:t>s </a:t>
            </a:r>
            <a:r>
              <a:rPr lang="fr-FR" b="1" i="0" dirty="0">
                <a:solidFill>
                  <a:srgbClr val="060606"/>
                </a:solidFill>
                <a:effectLst/>
                <a:latin typeface="Arial" panose="020B0604020202020204" pitchFamily="34" charset="0"/>
              </a:rPr>
              <a:t>poi</a:t>
            </a:r>
            <a:r>
              <a:rPr lang="fr-FR" b="0" i="0" dirty="0">
                <a:solidFill>
                  <a:srgbClr val="060606"/>
                </a:solidFill>
                <a:effectLst/>
                <a:latin typeface="Arial" panose="020B0604020202020204" pitchFamily="34" charset="0"/>
              </a:rPr>
              <a:t>nts </a:t>
            </a:r>
            <a:r>
              <a:rPr lang="fr-FR" b="1" i="0" dirty="0">
                <a:solidFill>
                  <a:srgbClr val="060606"/>
                </a:solidFill>
                <a:effectLst/>
                <a:latin typeface="Arial" panose="020B0604020202020204" pitchFamily="34" charset="0"/>
              </a:rPr>
              <a:t>princ</a:t>
            </a:r>
            <a:r>
              <a:rPr lang="fr-FR" b="0" i="0" dirty="0">
                <a:solidFill>
                  <a:srgbClr val="060606"/>
                </a:solidFill>
                <a:effectLst/>
                <a:latin typeface="Arial" panose="020B0604020202020204" pitchFamily="34" charset="0"/>
              </a:rPr>
              <a:t>ipaux </a:t>
            </a:r>
            <a:r>
              <a:rPr lang="fr-FR" b="1" i="0" dirty="0">
                <a:solidFill>
                  <a:srgbClr val="060606"/>
                </a:solidFill>
                <a:effectLst/>
                <a:latin typeface="Arial" panose="020B0604020202020204" pitchFamily="34" charset="0"/>
              </a:rPr>
              <a:t>d</a:t>
            </a:r>
            <a:r>
              <a:rPr lang="fr-FR" b="0" i="0" dirty="0">
                <a:solidFill>
                  <a:srgbClr val="060606"/>
                </a:solidFill>
                <a:effectLst/>
                <a:latin typeface="Arial" panose="020B0604020202020204" pitchFamily="34" charset="0"/>
              </a:rPr>
              <a:t>e </a:t>
            </a:r>
            <a:r>
              <a:rPr lang="fr-FR" b="1" i="0" dirty="0">
                <a:solidFill>
                  <a:srgbClr val="060606"/>
                </a:solidFill>
                <a:effectLst/>
                <a:latin typeface="Arial" panose="020B0604020202020204" pitchFamily="34" charset="0"/>
              </a:rPr>
              <a:t>cet</a:t>
            </a:r>
            <a:r>
              <a:rPr lang="fr-FR" b="0" i="0" dirty="0">
                <a:solidFill>
                  <a:srgbClr val="060606"/>
                </a:solidFill>
                <a:effectLst/>
                <a:latin typeface="Arial" panose="020B0604020202020204" pitchFamily="34" charset="0"/>
              </a:rPr>
              <a:t>te </a:t>
            </a:r>
            <a:r>
              <a:rPr lang="fr-FR" b="1" i="0" dirty="0">
                <a:solidFill>
                  <a:srgbClr val="060606"/>
                </a:solidFill>
                <a:effectLst/>
                <a:latin typeface="Arial" panose="020B0604020202020204" pitchFamily="34" charset="0"/>
              </a:rPr>
              <a:t>présent</a:t>
            </a:r>
            <a:r>
              <a:rPr lang="fr-FR" b="0" i="0" dirty="0">
                <a:solidFill>
                  <a:srgbClr val="060606"/>
                </a:solidFill>
                <a:effectLst/>
                <a:latin typeface="Arial" panose="020B0604020202020204" pitchFamily="34" charset="0"/>
              </a:rPr>
              <a:t>ation. </a:t>
            </a:r>
            <a:r>
              <a:rPr lang="fr-FR" b="1" i="0" dirty="0">
                <a:solidFill>
                  <a:srgbClr val="060606"/>
                </a:solidFill>
                <a:effectLst/>
                <a:latin typeface="Arial" panose="020B0604020202020204" pitchFamily="34" charset="0"/>
              </a:rPr>
              <a:t>No</a:t>
            </a:r>
            <a:r>
              <a:rPr lang="fr-FR" b="0" i="0" dirty="0">
                <a:solidFill>
                  <a:srgbClr val="060606"/>
                </a:solidFill>
                <a:effectLst/>
                <a:latin typeface="Arial" panose="020B0604020202020204" pitchFamily="34" charset="0"/>
              </a:rPr>
              <a:t>us </a:t>
            </a:r>
            <a:r>
              <a:rPr lang="fr-FR" b="1" i="0" dirty="0">
                <a:solidFill>
                  <a:srgbClr val="060606"/>
                </a:solidFill>
                <a:effectLst/>
                <a:latin typeface="Arial" panose="020B0604020202020204" pitchFamily="34" charset="0"/>
              </a:rPr>
              <a:t>all</a:t>
            </a:r>
            <a:r>
              <a:rPr lang="fr-FR" b="0" i="0" dirty="0">
                <a:solidFill>
                  <a:srgbClr val="060606"/>
                </a:solidFill>
                <a:effectLst/>
                <a:latin typeface="Arial" panose="020B0604020202020204" pitchFamily="34" charset="0"/>
              </a:rPr>
              <a:t>ons </a:t>
            </a:r>
            <a:r>
              <a:rPr lang="fr-FR" b="1" i="0" dirty="0">
                <a:solidFill>
                  <a:srgbClr val="060606"/>
                </a:solidFill>
                <a:effectLst/>
                <a:latin typeface="Arial" panose="020B0604020202020204" pitchFamily="34" charset="0"/>
              </a:rPr>
              <a:t>d'ab</a:t>
            </a:r>
            <a:r>
              <a:rPr lang="fr-FR" b="0" i="0" dirty="0">
                <a:solidFill>
                  <a:srgbClr val="060606"/>
                </a:solidFill>
                <a:effectLst/>
                <a:latin typeface="Arial" panose="020B0604020202020204" pitchFamily="34" charset="0"/>
              </a:rPr>
              <a:t>ord </a:t>
            </a:r>
            <a:r>
              <a:rPr lang="fr-FR" b="1" i="0" dirty="0">
                <a:solidFill>
                  <a:srgbClr val="060606"/>
                </a:solidFill>
                <a:effectLst/>
                <a:latin typeface="Arial" panose="020B0604020202020204" pitchFamily="34" charset="0"/>
              </a:rPr>
              <a:t>abor</a:t>
            </a:r>
            <a:r>
              <a:rPr lang="fr-FR" b="0" i="0" dirty="0">
                <a:solidFill>
                  <a:srgbClr val="060606"/>
                </a:solidFill>
                <a:effectLst/>
                <a:latin typeface="Arial" panose="020B0604020202020204" pitchFamily="34" charset="0"/>
              </a:rPr>
              <a:t>der </a:t>
            </a:r>
            <a:r>
              <a:rPr lang="fr-FR" b="1" i="0" dirty="0">
                <a:solidFill>
                  <a:srgbClr val="060606"/>
                </a:solidFill>
                <a:effectLst/>
                <a:latin typeface="Arial" panose="020B0604020202020204" pitchFamily="34" charset="0"/>
              </a:rPr>
              <a:t>l'introd</a:t>
            </a:r>
            <a:r>
              <a:rPr lang="fr-FR" b="0" i="0" dirty="0">
                <a:solidFill>
                  <a:srgbClr val="060606"/>
                </a:solidFill>
                <a:effectLst/>
                <a:latin typeface="Arial" panose="020B0604020202020204" pitchFamily="34" charset="0"/>
              </a:rPr>
              <a:t>uction, </a:t>
            </a:r>
            <a:r>
              <a:rPr lang="fr-FR" b="1" i="0" dirty="0">
                <a:solidFill>
                  <a:srgbClr val="060606"/>
                </a:solidFill>
                <a:effectLst/>
                <a:latin typeface="Arial" panose="020B0604020202020204" pitchFamily="34" charset="0"/>
              </a:rPr>
              <a:t>pu</a:t>
            </a:r>
            <a:r>
              <a:rPr lang="fr-FR" b="0" i="0" dirty="0">
                <a:solidFill>
                  <a:srgbClr val="060606"/>
                </a:solidFill>
                <a:effectLst/>
                <a:latin typeface="Arial" panose="020B0604020202020204" pitchFamily="34" charset="0"/>
              </a:rPr>
              <a:t>is </a:t>
            </a:r>
            <a:r>
              <a:rPr lang="fr-FR" b="1" i="0" dirty="0">
                <a:solidFill>
                  <a:srgbClr val="060606"/>
                </a:solidFill>
                <a:effectLst/>
                <a:latin typeface="Arial" panose="020B0604020202020204" pitchFamily="34" charset="0"/>
              </a:rPr>
              <a:t>un</a:t>
            </a:r>
            <a:r>
              <a:rPr lang="fr-FR" b="0" i="0" dirty="0">
                <a:solidFill>
                  <a:srgbClr val="060606"/>
                </a:solidFill>
                <a:effectLst/>
                <a:latin typeface="Arial" panose="020B0604020202020204" pitchFamily="34" charset="0"/>
              </a:rPr>
              <a:t>e </a:t>
            </a:r>
            <a:r>
              <a:rPr lang="fr-FR" b="1" i="0" dirty="0">
                <a:solidFill>
                  <a:srgbClr val="060606"/>
                </a:solidFill>
                <a:effectLst/>
                <a:latin typeface="Arial" panose="020B0604020202020204" pitchFamily="34" charset="0"/>
              </a:rPr>
              <a:t>présen</a:t>
            </a:r>
            <a:r>
              <a:rPr lang="fr-FR" b="0" i="0" dirty="0">
                <a:solidFill>
                  <a:srgbClr val="060606"/>
                </a:solidFill>
                <a:effectLst/>
                <a:latin typeface="Arial" panose="020B0604020202020204" pitchFamily="34" charset="0"/>
              </a:rPr>
              <a:t>tation </a:t>
            </a:r>
            <a:r>
              <a:rPr lang="fr-FR" b="1" i="0" dirty="0">
                <a:solidFill>
                  <a:srgbClr val="060606"/>
                </a:solidFill>
                <a:effectLst/>
                <a:latin typeface="Arial" panose="020B0604020202020204" pitchFamily="34" charset="0"/>
              </a:rPr>
              <a:t>d</a:t>
            </a:r>
            <a:r>
              <a:rPr lang="fr-FR" b="0" i="0" dirty="0">
                <a:solidFill>
                  <a:srgbClr val="060606"/>
                </a:solidFill>
                <a:effectLst/>
                <a:latin typeface="Arial" panose="020B0604020202020204" pitchFamily="34" charset="0"/>
              </a:rPr>
              <a:t>e </a:t>
            </a:r>
            <a:r>
              <a:rPr lang="fr-FR" b="1" i="0" dirty="0">
                <a:solidFill>
                  <a:srgbClr val="060606"/>
                </a:solidFill>
                <a:effectLst/>
                <a:latin typeface="Arial" panose="020B0604020202020204" pitchFamily="34" charset="0"/>
              </a:rPr>
              <a:t>l'entre</a:t>
            </a:r>
            <a:r>
              <a:rPr lang="fr-FR" b="0" i="0" dirty="0">
                <a:solidFill>
                  <a:srgbClr val="060606"/>
                </a:solidFill>
                <a:effectLst/>
                <a:latin typeface="Arial" panose="020B0604020202020204" pitchFamily="34" charset="0"/>
              </a:rPr>
              <a:t>prise, </a:t>
            </a:r>
            <a:r>
              <a:rPr lang="fr-FR" b="1" i="0" dirty="0">
                <a:solidFill>
                  <a:srgbClr val="060606"/>
                </a:solidFill>
                <a:effectLst/>
                <a:latin typeface="Arial" panose="020B0604020202020204" pitchFamily="34" charset="0"/>
              </a:rPr>
              <a:t>un</a:t>
            </a:r>
            <a:r>
              <a:rPr lang="fr-FR" b="0" i="0" dirty="0">
                <a:solidFill>
                  <a:srgbClr val="060606"/>
                </a:solidFill>
                <a:effectLst/>
                <a:latin typeface="Arial" panose="020B0604020202020204" pitchFamily="34" charset="0"/>
              </a:rPr>
              <a:t>e </a:t>
            </a:r>
            <a:r>
              <a:rPr lang="fr-FR" b="1" i="0" dirty="0">
                <a:solidFill>
                  <a:srgbClr val="060606"/>
                </a:solidFill>
                <a:effectLst/>
                <a:latin typeface="Arial" panose="020B0604020202020204" pitchFamily="34" charset="0"/>
              </a:rPr>
              <a:t>descri</a:t>
            </a:r>
            <a:r>
              <a:rPr lang="fr-FR" b="0" i="0" dirty="0">
                <a:solidFill>
                  <a:srgbClr val="060606"/>
                </a:solidFill>
                <a:effectLst/>
                <a:latin typeface="Arial" panose="020B0604020202020204" pitchFamily="34" charset="0"/>
              </a:rPr>
              <a:t>ption </a:t>
            </a:r>
            <a:r>
              <a:rPr lang="fr-FR" b="1" i="0" dirty="0">
                <a:solidFill>
                  <a:srgbClr val="060606"/>
                </a:solidFill>
                <a:effectLst/>
                <a:latin typeface="Arial" panose="020B0604020202020204" pitchFamily="34" charset="0"/>
              </a:rPr>
              <a:t>d</a:t>
            </a:r>
            <a:r>
              <a:rPr lang="fr-FR" b="0" i="0" dirty="0">
                <a:solidFill>
                  <a:srgbClr val="060606"/>
                </a:solidFill>
                <a:effectLst/>
                <a:latin typeface="Arial" panose="020B0604020202020204" pitchFamily="34" charset="0"/>
              </a:rPr>
              <a:t>e </a:t>
            </a:r>
            <a:r>
              <a:rPr lang="fr-FR" b="1" i="0" dirty="0">
                <a:solidFill>
                  <a:srgbClr val="060606"/>
                </a:solidFill>
                <a:effectLst/>
                <a:latin typeface="Arial" panose="020B0604020202020204" pitchFamily="34" charset="0"/>
              </a:rPr>
              <a:t>l'appli</a:t>
            </a:r>
            <a:r>
              <a:rPr lang="fr-FR" b="0" i="0" dirty="0">
                <a:solidFill>
                  <a:srgbClr val="060606"/>
                </a:solidFill>
                <a:effectLst/>
                <a:latin typeface="Arial" panose="020B0604020202020204" pitchFamily="34" charset="0"/>
              </a:rPr>
              <a:t>cation, </a:t>
            </a:r>
            <a:r>
              <a:rPr lang="fr-FR" b="1" i="0" dirty="0">
                <a:solidFill>
                  <a:srgbClr val="060606"/>
                </a:solidFill>
                <a:effectLst/>
                <a:latin typeface="Arial" panose="020B0604020202020204" pitchFamily="34" charset="0"/>
              </a:rPr>
              <a:t>le</a:t>
            </a:r>
            <a:r>
              <a:rPr lang="fr-FR" b="0" i="0" dirty="0">
                <a:solidFill>
                  <a:srgbClr val="060606"/>
                </a:solidFill>
                <a:effectLst/>
                <a:latin typeface="Arial" panose="020B0604020202020204" pitchFamily="34" charset="0"/>
              </a:rPr>
              <a:t>s </a:t>
            </a:r>
            <a:r>
              <a:rPr lang="fr-FR" b="1" i="0" dirty="0">
                <a:solidFill>
                  <a:srgbClr val="060606"/>
                </a:solidFill>
                <a:effectLst/>
                <a:latin typeface="Arial" panose="020B0604020202020204" pitchFamily="34" charset="0"/>
              </a:rPr>
              <a:t>techno</a:t>
            </a:r>
            <a:r>
              <a:rPr lang="fr-FR" b="0" i="0" dirty="0">
                <a:solidFill>
                  <a:srgbClr val="060606"/>
                </a:solidFill>
                <a:effectLst/>
                <a:latin typeface="Arial" panose="020B0604020202020204" pitchFamily="34" charset="0"/>
              </a:rPr>
              <a:t>logies </a:t>
            </a:r>
            <a:r>
              <a:rPr lang="fr-FR" b="1" i="0" dirty="0">
                <a:solidFill>
                  <a:srgbClr val="060606"/>
                </a:solidFill>
                <a:effectLst/>
                <a:latin typeface="Arial" panose="020B0604020202020204" pitchFamily="34" charset="0"/>
              </a:rPr>
              <a:t>utili</a:t>
            </a:r>
            <a:r>
              <a:rPr lang="fr-FR" b="0" i="0" dirty="0">
                <a:solidFill>
                  <a:srgbClr val="060606"/>
                </a:solidFill>
                <a:effectLst/>
                <a:latin typeface="Arial" panose="020B0604020202020204" pitchFamily="34" charset="0"/>
              </a:rPr>
              <a:t>sées, </a:t>
            </a:r>
            <a:r>
              <a:rPr lang="fr-FR" b="1" i="0" dirty="0">
                <a:solidFill>
                  <a:srgbClr val="060606"/>
                </a:solidFill>
                <a:effectLst/>
                <a:latin typeface="Arial" panose="020B0604020202020204" pitchFamily="34" charset="0"/>
              </a:rPr>
              <a:t>l</a:t>
            </a:r>
            <a:r>
              <a:rPr lang="fr-FR" b="0" i="0" dirty="0">
                <a:solidFill>
                  <a:srgbClr val="060606"/>
                </a:solidFill>
                <a:effectLst/>
                <a:latin typeface="Arial" panose="020B0604020202020204" pitchFamily="34" charset="0"/>
              </a:rPr>
              <a:t>a </a:t>
            </a:r>
            <a:r>
              <a:rPr lang="fr-FR" b="1" i="0" dirty="0">
                <a:solidFill>
                  <a:srgbClr val="060606"/>
                </a:solidFill>
                <a:effectLst/>
                <a:latin typeface="Arial" panose="020B0604020202020204" pitchFamily="34" charset="0"/>
              </a:rPr>
              <a:t>struc</a:t>
            </a:r>
            <a:r>
              <a:rPr lang="fr-FR" b="0" i="0" dirty="0">
                <a:solidFill>
                  <a:srgbClr val="060606"/>
                </a:solidFill>
                <a:effectLst/>
                <a:latin typeface="Arial" panose="020B0604020202020204" pitchFamily="34" charset="0"/>
              </a:rPr>
              <a:t>ture </a:t>
            </a:r>
            <a:r>
              <a:rPr lang="fr-FR" b="1" i="0" dirty="0">
                <a:solidFill>
                  <a:srgbClr val="060606"/>
                </a:solidFill>
                <a:effectLst/>
                <a:latin typeface="Arial" panose="020B0604020202020204" pitchFamily="34" charset="0"/>
              </a:rPr>
              <a:t>d</a:t>
            </a:r>
            <a:r>
              <a:rPr lang="fr-FR" b="0" i="0" dirty="0">
                <a:solidFill>
                  <a:srgbClr val="060606"/>
                </a:solidFill>
                <a:effectLst/>
                <a:latin typeface="Arial" panose="020B0604020202020204" pitchFamily="34" charset="0"/>
              </a:rPr>
              <a:t>e </a:t>
            </a:r>
            <a:r>
              <a:rPr lang="fr-FR" b="1" i="0" dirty="0">
                <a:solidFill>
                  <a:srgbClr val="060606"/>
                </a:solidFill>
                <a:effectLst/>
                <a:latin typeface="Arial" panose="020B0604020202020204" pitchFamily="34" charset="0"/>
              </a:rPr>
              <a:t>l</a:t>
            </a:r>
            <a:r>
              <a:rPr lang="fr-FR" b="0" i="0" dirty="0">
                <a:solidFill>
                  <a:srgbClr val="060606"/>
                </a:solidFill>
                <a:effectLst/>
                <a:latin typeface="Arial" panose="020B0604020202020204" pitchFamily="34" charset="0"/>
              </a:rPr>
              <a:t>a </a:t>
            </a:r>
            <a:r>
              <a:rPr lang="fr-FR" b="1" i="0" dirty="0">
                <a:solidFill>
                  <a:srgbClr val="060606"/>
                </a:solidFill>
                <a:effectLst/>
                <a:latin typeface="Arial" panose="020B0604020202020204" pitchFamily="34" charset="0"/>
              </a:rPr>
              <a:t>ba</a:t>
            </a:r>
            <a:r>
              <a:rPr lang="fr-FR" b="0" i="0" dirty="0">
                <a:solidFill>
                  <a:srgbClr val="060606"/>
                </a:solidFill>
                <a:effectLst/>
                <a:latin typeface="Arial" panose="020B0604020202020204" pitchFamily="34" charset="0"/>
              </a:rPr>
              <a:t>se </a:t>
            </a:r>
            <a:r>
              <a:rPr lang="fr-FR" b="1" i="0" dirty="0">
                <a:solidFill>
                  <a:srgbClr val="060606"/>
                </a:solidFill>
                <a:effectLst/>
                <a:latin typeface="Arial" panose="020B0604020202020204" pitchFamily="34" charset="0"/>
              </a:rPr>
              <a:t>d</a:t>
            </a:r>
            <a:r>
              <a:rPr lang="fr-FR" b="0" i="0" dirty="0">
                <a:solidFill>
                  <a:srgbClr val="060606"/>
                </a:solidFill>
                <a:effectLst/>
                <a:latin typeface="Arial" panose="020B0604020202020204" pitchFamily="34" charset="0"/>
              </a:rPr>
              <a:t>e </a:t>
            </a:r>
            <a:r>
              <a:rPr lang="fr-FR" b="1" i="0" dirty="0">
                <a:solidFill>
                  <a:srgbClr val="060606"/>
                </a:solidFill>
                <a:effectLst/>
                <a:latin typeface="Arial" panose="020B0604020202020204" pitchFamily="34" charset="0"/>
              </a:rPr>
              <a:t>donn</a:t>
            </a:r>
            <a:r>
              <a:rPr lang="fr-FR" b="0" i="0" dirty="0">
                <a:solidFill>
                  <a:srgbClr val="060606"/>
                </a:solidFill>
                <a:effectLst/>
                <a:latin typeface="Arial" panose="020B0604020202020204" pitchFamily="34" charset="0"/>
              </a:rPr>
              <a:t>ées </a:t>
            </a:r>
            <a:r>
              <a:rPr lang="fr-FR" b="1" i="0" dirty="0">
                <a:solidFill>
                  <a:srgbClr val="060606"/>
                </a:solidFill>
                <a:effectLst/>
                <a:latin typeface="Arial" panose="020B0604020202020204" pitchFamily="34" charset="0"/>
              </a:rPr>
              <a:t>e</a:t>
            </a:r>
            <a:r>
              <a:rPr lang="fr-FR" b="0" i="0" dirty="0">
                <a:solidFill>
                  <a:srgbClr val="060606"/>
                </a:solidFill>
                <a:effectLst/>
                <a:latin typeface="Arial" panose="020B0604020202020204" pitchFamily="34" charset="0"/>
              </a:rPr>
              <a:t>t </a:t>
            </a:r>
            <a:r>
              <a:rPr lang="fr-FR" b="1" i="0" dirty="0">
                <a:solidFill>
                  <a:srgbClr val="060606"/>
                </a:solidFill>
                <a:effectLst/>
                <a:latin typeface="Arial" panose="020B0604020202020204" pitchFamily="34" charset="0"/>
              </a:rPr>
              <a:t>le</a:t>
            </a:r>
            <a:r>
              <a:rPr lang="fr-FR" b="0" i="0" dirty="0">
                <a:solidFill>
                  <a:srgbClr val="060606"/>
                </a:solidFill>
                <a:effectLst/>
                <a:latin typeface="Arial" panose="020B0604020202020204" pitchFamily="34" charset="0"/>
              </a:rPr>
              <a:t>s </a:t>
            </a:r>
            <a:r>
              <a:rPr lang="fr-FR" b="1" i="0" dirty="0">
                <a:solidFill>
                  <a:srgbClr val="060606"/>
                </a:solidFill>
                <a:effectLst/>
                <a:latin typeface="Arial" panose="020B0604020202020204" pitchFamily="34" charset="0"/>
              </a:rPr>
              <a:t>tes</a:t>
            </a:r>
            <a:r>
              <a:rPr lang="fr-FR" b="0" i="0" dirty="0">
                <a:solidFill>
                  <a:srgbClr val="060606"/>
                </a:solidFill>
                <a:effectLst/>
                <a:latin typeface="Arial" panose="020B0604020202020204" pitchFamily="34" charset="0"/>
              </a:rPr>
              <a:t>ts </a:t>
            </a:r>
            <a:r>
              <a:rPr lang="fr-FR" b="1" i="0" dirty="0" err="1">
                <a:solidFill>
                  <a:srgbClr val="060606"/>
                </a:solidFill>
                <a:effectLst/>
                <a:latin typeface="Arial" panose="020B0604020202020204" pitchFamily="34" charset="0"/>
              </a:rPr>
              <a:t>effectués.</a:t>
            </a:r>
            <a:r>
              <a:rPr lang="fr-FR" b="0" i="0" dirty="0" err="1">
                <a:solidFill>
                  <a:srgbClr val="060606"/>
                </a:solidFill>
                <a:effectLst/>
                <a:latin typeface="Arial" panose="020B0604020202020204" pitchFamily="34" charset="0"/>
              </a:rPr>
              <a:t>Commençons</a:t>
            </a:r>
            <a:r>
              <a:rPr lang="fr-FR" b="0" i="0" dirty="0">
                <a:solidFill>
                  <a:srgbClr val="060606"/>
                </a:solidFill>
                <a:effectLst/>
                <a:latin typeface="Arial" panose="020B0604020202020204" pitchFamily="34" charset="0"/>
              </a:rPr>
              <a:t> </a:t>
            </a:r>
            <a:r>
              <a:rPr lang="fr-FR" b="1" i="0" dirty="0">
                <a:solidFill>
                  <a:srgbClr val="060606"/>
                </a:solidFill>
                <a:effectLst/>
                <a:latin typeface="Arial" panose="020B0604020202020204" pitchFamily="34" charset="0"/>
              </a:rPr>
              <a:t>pa</a:t>
            </a:r>
            <a:r>
              <a:rPr lang="fr-FR" b="0" i="0" dirty="0">
                <a:solidFill>
                  <a:srgbClr val="060606"/>
                </a:solidFill>
                <a:effectLst/>
                <a:latin typeface="Arial" panose="020B0604020202020204" pitchFamily="34" charset="0"/>
              </a:rPr>
              <a:t>r </a:t>
            </a:r>
            <a:r>
              <a:rPr lang="fr-FR" b="1" i="0" dirty="0">
                <a:solidFill>
                  <a:srgbClr val="060606"/>
                </a:solidFill>
                <a:effectLst/>
                <a:latin typeface="Arial" panose="020B0604020202020204" pitchFamily="34" charset="0"/>
              </a:rPr>
              <a:t>l'introd</a:t>
            </a:r>
            <a:r>
              <a:rPr lang="fr-FR" b="0" i="0" dirty="0">
                <a:solidFill>
                  <a:srgbClr val="060606"/>
                </a:solidFill>
                <a:effectLst/>
                <a:latin typeface="Arial" panose="020B0604020202020204" pitchFamily="34" charset="0"/>
              </a:rPr>
              <a:t>uction.</a:t>
            </a:r>
            <a:endParaRPr lang="fr-FR" dirty="0"/>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D’abord Je suis Imad Rouah, j'ai effectué mon stage d'initiation chez </a:t>
            </a:r>
            <a:r>
              <a:rPr lang="fr-FR" dirty="0" err="1"/>
              <a:t>Pega</a:t>
            </a:r>
            <a:r>
              <a:rPr lang="fr-FR" dirty="0"/>
              <a:t> </a:t>
            </a:r>
            <a:r>
              <a:rPr lang="fr-FR" dirty="0" err="1"/>
              <a:t>Health</a:t>
            </a:r>
            <a:r>
              <a:rPr lang="fr-FR" dirty="0"/>
              <a:t>, une entreprise basée à Casablanca. Pendant mon stage, mes collègues m'ont proposé des idées et des conseils pour différents projets. Après avoir combiné ces idées, j'ai développé le concept final qui est ce projet. Le projet s'appelle "</a:t>
            </a:r>
            <a:r>
              <a:rPr lang="fr-FR" dirty="0" err="1"/>
              <a:t>Employee</a:t>
            </a:r>
            <a:r>
              <a:rPr lang="fr-FR" dirty="0"/>
              <a:t> Directory App", autrement dit, une application d'annuaire des employés.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icrosoft Yahei"/>
                <a:ea typeface="Microsoft Yahei"/>
                <a:cs typeface="Microsoft Yahei"/>
                <a:sym typeface="Microsoft Yahei"/>
              </a:rPr>
              <a:t>3</a:t>
            </a:fld>
            <a:endParaRPr lang="en-US" sz="1200" b="0" i="0" u="none" strike="noStrike" cap="none">
              <a:solidFill>
                <a:schemeClr val="dk1"/>
              </a:solidFill>
              <a:latin typeface="Microsoft Yahei"/>
              <a:ea typeface="Microsoft Yahei"/>
              <a:cs typeface="Microsoft Yahei"/>
              <a:sym typeface="Microsoft Yahei"/>
            </a:endParaRPr>
          </a:p>
        </p:txBody>
      </p:sp>
    </p:spTree>
    <p:extLst>
      <p:ext uri="{BB962C8B-B14F-4D97-AF65-F5344CB8AC3E}">
        <p14:creationId xmlns:p14="http://schemas.microsoft.com/office/powerpoint/2010/main" val="159264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Pega</a:t>
            </a:r>
            <a:r>
              <a:rPr lang="fr-FR" dirty="0"/>
              <a:t> </a:t>
            </a:r>
            <a:r>
              <a:rPr lang="fr-FR" dirty="0" err="1"/>
              <a:t>Health</a:t>
            </a:r>
            <a:r>
              <a:rPr lang="fr-FR" dirty="0"/>
              <a:t>, une entreprise située à Casablanca, propose des solutions innovantes pour améliorer les soins médicaux. Elle développe des plateformes digitales qui facilitent l'accès aux soins et la gestion des patients, connectant ainsi les professionnels de santé et les patients.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icrosoft Yahei"/>
                <a:ea typeface="Microsoft Yahei"/>
                <a:cs typeface="Microsoft Yahei"/>
                <a:sym typeface="Microsoft Yahei"/>
              </a:rPr>
              <a:t>4</a:t>
            </a:fld>
            <a:endParaRPr lang="en-US" sz="1200" b="0" i="0" u="none" strike="noStrike" cap="none">
              <a:solidFill>
                <a:schemeClr val="dk1"/>
              </a:solidFill>
              <a:latin typeface="Microsoft Yahei"/>
              <a:ea typeface="Microsoft Yahei"/>
              <a:cs typeface="Microsoft Yahei"/>
              <a:sym typeface="Microsoft Yahei"/>
            </a:endParaRPr>
          </a:p>
        </p:txBody>
      </p:sp>
    </p:spTree>
    <p:extLst>
      <p:ext uri="{BB962C8B-B14F-4D97-AF65-F5344CB8AC3E}">
        <p14:creationId xmlns:p14="http://schemas.microsoft.com/office/powerpoint/2010/main" val="224257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L'application de gestion des employés que j'ai développée permet de stocker, mettre à jour et consulter les informations des employés. Elle inclut des fonctionnalités comme la gestion des profils, notifications, l'exportation de données vers Excel, et les modes clair et sombre pour améliorer l'expérience utilisateur. Toutes les données sont stockées de manière sécurisée dans une base de données SQL</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icrosoft Yahei"/>
                <a:ea typeface="Microsoft Yahei"/>
                <a:cs typeface="Microsoft Yahei"/>
                <a:sym typeface="Microsoft Yahei"/>
              </a:rPr>
              <a:t>5</a:t>
            </a:fld>
            <a:endParaRPr lang="en-US" sz="1200" b="0" i="0" u="none" strike="noStrike" cap="none">
              <a:solidFill>
                <a:schemeClr val="dk1"/>
              </a:solidFill>
              <a:latin typeface="Microsoft Yahei"/>
              <a:ea typeface="Microsoft Yahei"/>
              <a:cs typeface="Microsoft Yahei"/>
              <a:sym typeface="Microsoft Yahei"/>
            </a:endParaRPr>
          </a:p>
        </p:txBody>
      </p:sp>
    </p:spTree>
    <p:extLst>
      <p:ext uri="{BB962C8B-B14F-4D97-AF65-F5344CB8AC3E}">
        <p14:creationId xmlns:p14="http://schemas.microsoft.com/office/powerpoint/2010/main" val="2886738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Pour le backend, j'ai utilisé </a:t>
            </a:r>
            <a:r>
              <a:rPr lang="fr-FR" b="1" dirty="0"/>
              <a:t>PHP</a:t>
            </a:r>
            <a:r>
              <a:rPr lang="fr-FR" dirty="0"/>
              <a:t> pour gérer la logique serveur et assurer une communication fluide entre l'interface utilisateur et la base de données….. </a:t>
            </a:r>
            <a:r>
              <a:rPr lang="fr-FR" b="1" dirty="0"/>
              <a:t>SQL</a:t>
            </a:r>
            <a:r>
              <a:rPr lang="fr-FR" dirty="0"/>
              <a:t> a été utilisé pour gérer la base de données, permettant le stockage et la manipulation des informations des employés, utilisateurs, et notifications.</a:t>
            </a:r>
            <a:endParaRPr dirty="0"/>
          </a:p>
        </p:txBody>
      </p:sp>
      <p:sp>
        <p:nvSpPr>
          <p:cNvPr id="318" name="Google Shape;3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Pour le développement frontend, j'ai utilisé </a:t>
            </a:r>
            <a:r>
              <a:rPr lang="fr-FR" b="1" dirty="0"/>
              <a:t>HTML</a:t>
            </a:r>
            <a:r>
              <a:rPr lang="fr-FR" dirty="0"/>
              <a:t> et </a:t>
            </a:r>
            <a:r>
              <a:rPr lang="fr-FR" b="1" dirty="0"/>
              <a:t>CSS</a:t>
            </a:r>
            <a:r>
              <a:rPr lang="fr-FR" dirty="0"/>
              <a:t> pour structurer et styliser l'interface de l'application, garantissant qu'elle soit à la fois claire et responsive sur différents appareils. J'ai également intégré </a:t>
            </a:r>
            <a:r>
              <a:rPr lang="fr-FR" b="1" dirty="0"/>
              <a:t>JavaScript</a:t>
            </a:r>
            <a:r>
              <a:rPr lang="fr-FR" dirty="0"/>
              <a:t> et </a:t>
            </a:r>
            <a:r>
              <a:rPr lang="fr-FR" b="1" dirty="0"/>
              <a:t>jQuery</a:t>
            </a:r>
            <a:r>
              <a:rPr lang="fr-FR" dirty="0"/>
              <a:t> avec </a:t>
            </a:r>
            <a:r>
              <a:rPr lang="fr-FR" b="1" dirty="0"/>
              <a:t>AJAX</a:t>
            </a:r>
            <a:r>
              <a:rPr lang="fr-FR" dirty="0"/>
              <a:t> pour rendre l'application interactive, notamment pour la gestion dynamique des données et les interactions en temps réel avec l'utilisateur, comme la recherche d'employés et l'affichage des notifications.</a:t>
            </a:r>
            <a:endParaRPr dirty="0"/>
          </a:p>
        </p:txBody>
      </p:sp>
      <p:sp>
        <p:nvSpPr>
          <p:cNvPr id="318" name="Google Shape;3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354310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dirty="0"/>
              <a:t>Dans la </a:t>
            </a:r>
            <a:r>
              <a:rPr lang="fr-FR" b="1" dirty="0" err="1"/>
              <a:t>basee</a:t>
            </a:r>
            <a:r>
              <a:rPr lang="fr-FR" b="1" dirty="0"/>
              <a:t> de </a:t>
            </a:r>
            <a:r>
              <a:rPr lang="fr-FR" b="1" dirty="0" err="1"/>
              <a:t>donnees</a:t>
            </a:r>
            <a:r>
              <a:rPr lang="fr-FR" b="1" dirty="0"/>
              <a:t> il </a:t>
            </a:r>
            <a:r>
              <a:rPr lang="fr-FR" b="1" dirty="0" err="1"/>
              <a:t>ya</a:t>
            </a:r>
            <a:r>
              <a:rPr lang="fr-FR" b="1" dirty="0"/>
              <a:t> 4 tables, </a:t>
            </a:r>
            <a:r>
              <a:rPr lang="fr-FR" b="1" dirty="0" err="1"/>
              <a:t>users</a:t>
            </a:r>
            <a:r>
              <a:rPr lang="fr-FR" dirty="0"/>
              <a:t> : Stocke les utilisateurs, rôles et mots de passe cryptés. </a:t>
            </a:r>
            <a:r>
              <a:rPr lang="fr-FR" b="1" dirty="0" err="1"/>
              <a:t>employees</a:t>
            </a:r>
            <a:r>
              <a:rPr lang="fr-FR" dirty="0"/>
              <a:t> : Contient les informations des employés (nom, poste, email, CIN, etc.). </a:t>
            </a:r>
            <a:r>
              <a:rPr lang="fr-FR" b="1" dirty="0" err="1"/>
              <a:t>activity_logs</a:t>
            </a:r>
            <a:r>
              <a:rPr lang="fr-FR" dirty="0"/>
              <a:t> : Suit les actions des administrateurs (ajout, modification, suppression). </a:t>
            </a:r>
            <a:r>
              <a:rPr lang="fr-FR" b="1" dirty="0"/>
              <a:t>notifications</a:t>
            </a:r>
            <a:r>
              <a:rPr lang="fr-FR" dirty="0"/>
              <a:t> : Gère les événements visibles par tous.</a:t>
            </a:r>
          </a:p>
          <a:p>
            <a:pPr marL="0" lvl="0" indent="0" algn="l" rtl="0">
              <a:spcBef>
                <a:spcPts val="0"/>
              </a:spcBef>
              <a:spcAft>
                <a:spcPts val="0"/>
              </a:spcAft>
              <a:buNone/>
            </a:pPr>
            <a:r>
              <a:rPr lang="fr-FR" b="1" dirty="0"/>
              <a:t>Pour les relations</a:t>
            </a:r>
            <a:r>
              <a:rPr lang="fr-FR" dirty="0"/>
              <a:t> : le table </a:t>
            </a:r>
            <a:r>
              <a:rPr lang="fr-FR" dirty="0" err="1"/>
              <a:t>acitivity_log</a:t>
            </a:r>
            <a:r>
              <a:rPr lang="fr-FR" dirty="0"/>
              <a:t> est lié avec table </a:t>
            </a:r>
            <a:r>
              <a:rPr lang="fr-FR" dirty="0" err="1"/>
              <a:t>users</a:t>
            </a:r>
            <a:r>
              <a:rPr lang="fr-FR" dirty="0"/>
              <a:t> par clés étrangère avec suppression et mise à jour en cascade pour préserver l'intégrité des données.</a:t>
            </a:r>
          </a:p>
          <a:p>
            <a:pPr marL="0" lvl="0" indent="0" algn="l" rtl="0">
              <a:spcBef>
                <a:spcPts val="0"/>
              </a:spcBef>
              <a:spcAft>
                <a:spcPts val="0"/>
              </a:spcAft>
              <a:buNone/>
            </a:pPr>
            <a:r>
              <a:rPr lang="fr-FR" dirty="0"/>
              <a:t>Les mots de passe sont cryptés et les accès sont contrôlés par rôles (admin/utilisateur).</a:t>
            </a:r>
            <a:endParaRPr dirty="0"/>
          </a:p>
        </p:txBody>
      </p:sp>
      <p:sp>
        <p:nvSpPr>
          <p:cNvPr id="318" name="Google Shape;3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498413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Maintenant, effectuons un rapide test de l'application.</a:t>
            </a:r>
            <a:endParaRPr dirty="0"/>
          </a:p>
        </p:txBody>
      </p:sp>
      <p:sp>
        <p:nvSpPr>
          <p:cNvPr id="318" name="Google Shape;3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5007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7"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8"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9"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Microsoft Yahei"/>
                <a:ea typeface="Microsoft Yahei"/>
                <a:cs typeface="Microsoft Yahei"/>
                <a:sym typeface="Microsoft Yahe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Microsoft Yahei"/>
                <a:ea typeface="Microsoft Yahei"/>
                <a:cs typeface="Microsoft Yahei"/>
                <a:sym typeface="Microsoft Yahe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Microsoft Yahei"/>
                <a:ea typeface="Microsoft Yahei"/>
                <a:cs typeface="Microsoft Yahei"/>
                <a:sym typeface="Microsoft Yahe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icrosoft Yahei"/>
                <a:ea typeface="Microsoft Yahei"/>
                <a:cs typeface="Microsoft Yahei"/>
                <a:sym typeface="Microsoft Yahe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Microsoft Yahei"/>
                <a:ea typeface="Microsoft Yahei"/>
                <a:cs typeface="Microsoft Yahei"/>
                <a:sym typeface="Microsoft Yahe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10"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11"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6950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icrosoft Yahei"/>
                <a:ea typeface="Microsoft Yahei"/>
                <a:cs typeface="Microsoft Yahei"/>
                <a:sym typeface="Microsoft Yahe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icrosoft Yahei"/>
                <a:ea typeface="Microsoft Yahei"/>
                <a:cs typeface="Microsoft Yahei"/>
                <a:sym typeface="Microsoft Yahe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icrosoft Yahei"/>
                <a:ea typeface="Microsoft Yahei"/>
                <a:cs typeface="Microsoft Yahei"/>
                <a:sym typeface="Microsoft Yahe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icrosoft Yahei"/>
                <a:ea typeface="Microsoft Yahei"/>
                <a:cs typeface="Microsoft Yahei"/>
                <a:sym typeface="Microsoft Yahe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icrosoft Yahei"/>
                <a:ea typeface="Microsoft Yahei"/>
                <a:cs typeface="Microsoft Yahei"/>
                <a:sym typeface="Microsoft Yahe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icrosoft Yahei"/>
                <a:ea typeface="Microsoft Yahei"/>
                <a:cs typeface="Microsoft Yahei"/>
                <a:sym typeface="Microsoft Yahei"/>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icrosoft Yahei"/>
                <a:ea typeface="Microsoft Yahei"/>
                <a:cs typeface="Microsoft Yahei"/>
                <a:sym typeface="Microsoft Yahei"/>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icrosoft Yahei"/>
                <a:ea typeface="Microsoft Yahei"/>
                <a:cs typeface="Microsoft Yahei"/>
                <a:sym typeface="Microsoft Yahei"/>
              </a:defRPr>
            </a:lvl1pPr>
            <a:lvl2pPr marL="0" marR="0" lvl="1" indent="0" algn="r" rtl="0">
              <a:spcBef>
                <a:spcPts val="0"/>
              </a:spcBef>
              <a:buNone/>
              <a:defRPr sz="1200" b="0" i="0" u="none" strike="noStrike" cap="none">
                <a:solidFill>
                  <a:srgbClr val="888888"/>
                </a:solidFill>
                <a:latin typeface="Microsoft Yahei"/>
                <a:ea typeface="Microsoft Yahei"/>
                <a:cs typeface="Microsoft Yahei"/>
                <a:sym typeface="Microsoft Yahei"/>
              </a:defRPr>
            </a:lvl2pPr>
            <a:lvl3pPr marL="0" marR="0" lvl="2" indent="0" algn="r" rtl="0">
              <a:spcBef>
                <a:spcPts val="0"/>
              </a:spcBef>
              <a:buNone/>
              <a:defRPr sz="1200" b="0" i="0" u="none" strike="noStrike" cap="none">
                <a:solidFill>
                  <a:srgbClr val="888888"/>
                </a:solidFill>
                <a:latin typeface="Microsoft Yahei"/>
                <a:ea typeface="Microsoft Yahei"/>
                <a:cs typeface="Microsoft Yahei"/>
                <a:sym typeface="Microsoft Yahei"/>
              </a:defRPr>
            </a:lvl3pPr>
            <a:lvl4pPr marL="0" marR="0" lvl="3" indent="0" algn="r" rtl="0">
              <a:spcBef>
                <a:spcPts val="0"/>
              </a:spcBef>
              <a:buNone/>
              <a:defRPr sz="1200" b="0" i="0" u="none" strike="noStrike" cap="none">
                <a:solidFill>
                  <a:srgbClr val="888888"/>
                </a:solidFill>
                <a:latin typeface="Microsoft Yahei"/>
                <a:ea typeface="Microsoft Yahei"/>
                <a:cs typeface="Microsoft Yahei"/>
                <a:sym typeface="Microsoft Yahei"/>
              </a:defRPr>
            </a:lvl4pPr>
            <a:lvl5pPr marL="0" marR="0" lvl="4" indent="0" algn="r" rtl="0">
              <a:spcBef>
                <a:spcPts val="0"/>
              </a:spcBef>
              <a:buNone/>
              <a:defRPr sz="1200" b="0" i="0" u="none" strike="noStrike" cap="none">
                <a:solidFill>
                  <a:srgbClr val="888888"/>
                </a:solidFill>
                <a:latin typeface="Microsoft Yahei"/>
                <a:ea typeface="Microsoft Yahei"/>
                <a:cs typeface="Microsoft Yahei"/>
                <a:sym typeface="Microsoft Yahei"/>
              </a:defRPr>
            </a:lvl5pPr>
            <a:lvl6pPr marL="0" marR="0" lvl="5" indent="0" algn="r" rtl="0">
              <a:spcBef>
                <a:spcPts val="0"/>
              </a:spcBef>
              <a:buNone/>
              <a:defRPr sz="1200" b="0" i="0" u="none" strike="noStrike" cap="none">
                <a:solidFill>
                  <a:srgbClr val="888888"/>
                </a:solidFill>
                <a:latin typeface="Microsoft Yahei"/>
                <a:ea typeface="Microsoft Yahei"/>
                <a:cs typeface="Microsoft Yahei"/>
                <a:sym typeface="Microsoft Yahei"/>
              </a:defRPr>
            </a:lvl6pPr>
            <a:lvl7pPr marL="0" marR="0" lvl="6" indent="0" algn="r" rtl="0">
              <a:spcBef>
                <a:spcPts val="0"/>
              </a:spcBef>
              <a:buNone/>
              <a:defRPr sz="1200" b="0" i="0" u="none" strike="noStrike" cap="none">
                <a:solidFill>
                  <a:srgbClr val="888888"/>
                </a:solidFill>
                <a:latin typeface="Microsoft Yahei"/>
                <a:ea typeface="Microsoft Yahei"/>
                <a:cs typeface="Microsoft Yahei"/>
                <a:sym typeface="Microsoft Yahei"/>
              </a:defRPr>
            </a:lvl7pPr>
            <a:lvl8pPr marL="0" marR="0" lvl="7" indent="0" algn="r" rtl="0">
              <a:spcBef>
                <a:spcPts val="0"/>
              </a:spcBef>
              <a:buNone/>
              <a:defRPr sz="1200" b="0" i="0" u="none" strike="noStrike" cap="none">
                <a:solidFill>
                  <a:srgbClr val="888888"/>
                </a:solidFill>
                <a:latin typeface="Microsoft Yahei"/>
                <a:ea typeface="Microsoft Yahei"/>
                <a:cs typeface="Microsoft Yahei"/>
                <a:sym typeface="Microsoft Yahei"/>
              </a:defRPr>
            </a:lvl8pPr>
            <a:lvl9pPr marL="0" marR="0" lvl="8" indent="0" algn="r" rtl="0">
              <a:spcBef>
                <a:spcPts val="0"/>
              </a:spcBef>
              <a:buNone/>
              <a:defRPr sz="1200" b="0" i="0" u="none" strike="noStrike" cap="none">
                <a:solidFill>
                  <a:srgbClr val="888888"/>
                </a:solidFill>
                <a:latin typeface="Microsoft Yahei"/>
                <a:ea typeface="Microsoft Yahei"/>
                <a:cs typeface="Microsoft Yahei"/>
                <a:sym typeface="Microsoft Yahe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7" r:id="rId4"/>
    <p:sldLayoutId id="2147483658" r:id="rId5"/>
    <p:sldLayoutId id="2147483660" r:id="rId6"/>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5.jpg"/><Relationship Id="rId3" Type="http://schemas.openxmlformats.org/officeDocument/2006/relationships/image" Target="../media/image7.png"/><Relationship Id="rId7" Type="http://schemas.openxmlformats.org/officeDocument/2006/relationships/image" Target="../media/image11.png"/><Relationship Id="rId12" Type="http://schemas.microsoft.com/office/2007/relationships/hdphoto" Target="../media/hdphoto2.wdp"/><Relationship Id="rId17" Type="http://schemas.openxmlformats.org/officeDocument/2006/relationships/image" Target="../media/image16.png"/><Relationship Id="rId2" Type="http://schemas.openxmlformats.org/officeDocument/2006/relationships/notesSlide" Target="../notesSlides/notesSlide4.xml"/><Relationship Id="rId16"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3.png"/><Relationship Id="rId5" Type="http://schemas.openxmlformats.org/officeDocument/2006/relationships/image" Target="../media/image9.png"/><Relationship Id="rId15" Type="http://schemas.microsoft.com/office/2007/relationships/hdphoto" Target="../media/hdphoto3.wdp"/><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4.wdp"/><Relationship Id="rId10" Type="http://schemas.microsoft.com/office/2007/relationships/hdphoto" Target="../media/hdphoto2.wdp"/><Relationship Id="rId4" Type="http://schemas.openxmlformats.org/officeDocument/2006/relationships/image" Target="../media/image17.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jp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21.png"/><Relationship Id="rId4" Type="http://schemas.openxmlformats.org/officeDocument/2006/relationships/image" Target="../media/image17.png"/><Relationship Id="rId9"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5.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07/relationships/hdphoto" Target="../media/hdphoto5.wdp"/><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localhost/stage/"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9"/>
        <p:cNvGrpSpPr/>
        <p:nvPr/>
      </p:nvGrpSpPr>
      <p:grpSpPr>
        <a:xfrm>
          <a:off x="0" y="0"/>
          <a:ext cx="0" cy="0"/>
          <a:chOff x="0" y="0"/>
          <a:chExt cx="0" cy="0"/>
        </a:xfrm>
      </p:grpSpPr>
      <p:pic>
        <p:nvPicPr>
          <p:cNvPr id="90" name="Google Shape;90;p13"/>
          <p:cNvPicPr preferRelativeResize="0"/>
          <p:nvPr/>
        </p:nvPicPr>
        <p:blipFill rotWithShape="1">
          <a:blip r:embed="rId3">
            <a:alphaModFix/>
            <a:duotone>
              <a:schemeClr val="accent4">
                <a:shade val="45000"/>
                <a:satMod val="135000"/>
              </a:schemeClr>
              <a:prstClr val="white"/>
            </a:duotone>
            <a:extLst>
              <a:ext uri="{BEBA8EAE-BF5A-486C-A8C5-ECC9F3942E4B}">
                <a14:imgProps xmlns:a14="http://schemas.microsoft.com/office/drawing/2010/main">
                  <a14:imgLayer r:embed="rId4">
                    <a14:imgEffect>
                      <a14:saturation sat="200000"/>
                    </a14:imgEffect>
                  </a14:imgLayer>
                </a14:imgProps>
              </a:ext>
            </a:extLst>
          </a:blip>
          <a:srcRect/>
          <a:stretch/>
        </p:blipFill>
        <p:spPr>
          <a:xfrm rot="10800000">
            <a:off x="0" y="-12700"/>
            <a:ext cx="12192000" cy="6858000"/>
          </a:xfrm>
          <a:prstGeom prst="rect">
            <a:avLst/>
          </a:prstGeom>
          <a:noFill/>
          <a:ln>
            <a:noFill/>
          </a:ln>
        </p:spPr>
      </p:pic>
      <p:sp>
        <p:nvSpPr>
          <p:cNvPr id="9" name="Rectangle 8">
            <a:extLst>
              <a:ext uri="{FF2B5EF4-FFF2-40B4-BE49-F238E27FC236}">
                <a16:creationId xmlns:a16="http://schemas.microsoft.com/office/drawing/2014/main" id="{E65B25C1-FF82-44BD-94AA-4666DCE84896}"/>
              </a:ext>
            </a:extLst>
          </p:cNvPr>
          <p:cNvSpPr/>
          <p:nvPr/>
        </p:nvSpPr>
        <p:spPr>
          <a:xfrm>
            <a:off x="400868" y="5108793"/>
            <a:ext cx="1465173" cy="785343"/>
          </a:xfrm>
          <a:prstGeom prst="rect">
            <a:avLst/>
          </a:prstGeom>
        </p:spPr>
        <p:txBody>
          <a:bodyPr wrap="square">
            <a:spAutoFit/>
          </a:bodyPr>
          <a:lstStyle/>
          <a:p>
            <a:pPr>
              <a:lnSpc>
                <a:spcPct val="150000"/>
              </a:lnSpc>
            </a:pPr>
            <a:r>
              <a:rPr lang="fr-FR" sz="1600" b="1" dirty="0">
                <a:solidFill>
                  <a:srgbClr val="113F4E"/>
                </a:solidFill>
              </a:rPr>
              <a:t>Réalisé par : </a:t>
            </a:r>
          </a:p>
          <a:p>
            <a:pPr>
              <a:lnSpc>
                <a:spcPct val="150000"/>
              </a:lnSpc>
            </a:pPr>
            <a:r>
              <a:rPr lang="fr-FR" sz="1600" dirty="0"/>
              <a:t>Imad Rouah</a:t>
            </a:r>
          </a:p>
        </p:txBody>
      </p:sp>
      <p:sp>
        <p:nvSpPr>
          <p:cNvPr id="10" name="Rectangle 9">
            <a:extLst>
              <a:ext uri="{FF2B5EF4-FFF2-40B4-BE49-F238E27FC236}">
                <a16:creationId xmlns:a16="http://schemas.microsoft.com/office/drawing/2014/main" id="{7FDF93EC-2FA8-4B8E-BEC9-1964E0B111D9}"/>
              </a:ext>
            </a:extLst>
          </p:cNvPr>
          <p:cNvSpPr/>
          <p:nvPr/>
        </p:nvSpPr>
        <p:spPr>
          <a:xfrm>
            <a:off x="6424157" y="6183594"/>
            <a:ext cx="6634173" cy="338554"/>
          </a:xfrm>
          <a:prstGeom prst="rect">
            <a:avLst/>
          </a:prstGeom>
        </p:spPr>
        <p:txBody>
          <a:bodyPr wrap="square">
            <a:spAutoFit/>
          </a:bodyPr>
          <a:lstStyle/>
          <a:p>
            <a:pPr algn="ctr"/>
            <a:r>
              <a:rPr lang="fr-FR" sz="1600" b="1" dirty="0">
                <a:solidFill>
                  <a:srgbClr val="002060"/>
                </a:solidFill>
              </a:rPr>
              <a:t>Année universitaire :    </a:t>
            </a:r>
            <a:r>
              <a:rPr lang="fr-FR" sz="1600" dirty="0">
                <a:solidFill>
                  <a:srgbClr val="002060"/>
                </a:solidFill>
              </a:rPr>
              <a:t>2023/2024</a:t>
            </a:r>
          </a:p>
        </p:txBody>
      </p:sp>
      <p:sp>
        <p:nvSpPr>
          <p:cNvPr id="11" name="ZoneTexte 7">
            <a:extLst>
              <a:ext uri="{FF2B5EF4-FFF2-40B4-BE49-F238E27FC236}">
                <a16:creationId xmlns:a16="http://schemas.microsoft.com/office/drawing/2014/main" id="{C3BA7E1D-BCFB-4C61-A35C-855AC8D9B5E5}"/>
              </a:ext>
            </a:extLst>
          </p:cNvPr>
          <p:cNvSpPr txBox="1"/>
          <p:nvPr/>
        </p:nvSpPr>
        <p:spPr>
          <a:xfrm>
            <a:off x="5291301" y="5197158"/>
            <a:ext cx="2105022" cy="954107"/>
          </a:xfrm>
          <a:prstGeom prst="rect">
            <a:avLst/>
          </a:prstGeom>
          <a:noFill/>
        </p:spPr>
        <p:txBody>
          <a:bodyPr wrap="square" rtlCol="0">
            <a:spAutoFit/>
          </a:bodyPr>
          <a:lstStyle/>
          <a:p>
            <a:pPr>
              <a:lnSpc>
                <a:spcPct val="150000"/>
              </a:lnSpc>
            </a:pPr>
            <a:r>
              <a:rPr lang="fr-FR" sz="1600" b="1" dirty="0">
                <a:solidFill>
                  <a:srgbClr val="113F4E"/>
                </a:solidFill>
              </a:rPr>
              <a:t>Membres du jury:</a:t>
            </a:r>
          </a:p>
          <a:p>
            <a:r>
              <a:rPr lang="fr-MA" sz="1600" dirty="0"/>
              <a:t>M. Redouane </a:t>
            </a:r>
            <a:r>
              <a:rPr lang="fr-MA" sz="1600" dirty="0" err="1"/>
              <a:t>Qesmi</a:t>
            </a:r>
            <a:endParaRPr lang="en-AE" sz="1600" dirty="0"/>
          </a:p>
          <a:p>
            <a:r>
              <a:rPr lang="fr-MA" sz="1600" dirty="0"/>
              <a:t>M. </a:t>
            </a:r>
            <a:r>
              <a:rPr lang="fr-MA" sz="1600" dirty="0" err="1"/>
              <a:t>Faiq</a:t>
            </a:r>
            <a:r>
              <a:rPr lang="fr-MA" sz="1600" dirty="0"/>
              <a:t> </a:t>
            </a:r>
            <a:r>
              <a:rPr lang="fr-MA" sz="1600" dirty="0" err="1"/>
              <a:t>Gmira</a:t>
            </a:r>
            <a:endParaRPr lang="en-AE" sz="1600" dirty="0"/>
          </a:p>
        </p:txBody>
      </p:sp>
      <p:sp>
        <p:nvSpPr>
          <p:cNvPr id="13" name="TextBox 16">
            <a:extLst>
              <a:ext uri="{FF2B5EF4-FFF2-40B4-BE49-F238E27FC236}">
                <a16:creationId xmlns:a16="http://schemas.microsoft.com/office/drawing/2014/main" id="{6316C08A-66A3-4F16-A739-56B21F74EC61}"/>
              </a:ext>
            </a:extLst>
          </p:cNvPr>
          <p:cNvSpPr txBox="1"/>
          <p:nvPr/>
        </p:nvSpPr>
        <p:spPr>
          <a:xfrm>
            <a:off x="176579" y="1597286"/>
            <a:ext cx="5720684" cy="830997"/>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chemeClr val="tx1"/>
                </a:solidFill>
                <a:effectLst/>
                <a:latin typeface="Corbel" panose="020B0503020204020204" pitchFamily="34" charset="0"/>
                <a:ea typeface="Calibri" panose="020F0502020204030204" pitchFamily="34" charset="0"/>
                <a:cs typeface="Times New Roman" panose="02020603050405020304" pitchFamily="18" charset="0"/>
              </a:rPr>
              <a:t>Département   : Informatique</a:t>
            </a:r>
          </a:p>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2400" b="0" i="0" u="none" strike="noStrike" cap="none" normalizeH="0" baseline="0" dirty="0">
                <a:ln>
                  <a:noFill/>
                </a:ln>
                <a:solidFill>
                  <a:schemeClr val="tx1"/>
                </a:solidFill>
                <a:effectLst/>
                <a:latin typeface="Corbel" panose="020B0503020204020204" pitchFamily="34" charset="0"/>
                <a:ea typeface="Calibri" panose="020F0502020204030204" pitchFamily="34" charset="0"/>
                <a:cs typeface="Times New Roman" panose="02020603050405020304" pitchFamily="18" charset="0"/>
              </a:rPr>
              <a:t>Filière 		 : Génie informatique</a:t>
            </a:r>
            <a:endParaRPr kumimoji="0" lang="fr-FR" altLang="fr-FR" sz="2400" b="0" i="0" u="none" strike="noStrike" cap="none" normalizeH="0" baseline="0" dirty="0">
              <a:ln>
                <a:noFill/>
              </a:ln>
              <a:solidFill>
                <a:schemeClr val="tx1"/>
              </a:solidFill>
              <a:effectLst/>
              <a:latin typeface="Corbel" panose="020B0503020204020204" pitchFamily="34" charset="0"/>
            </a:endParaRPr>
          </a:p>
        </p:txBody>
      </p:sp>
      <p:pic>
        <p:nvPicPr>
          <p:cNvPr id="14" name="Image 12">
            <a:extLst>
              <a:ext uri="{FF2B5EF4-FFF2-40B4-BE49-F238E27FC236}">
                <a16:creationId xmlns:a16="http://schemas.microsoft.com/office/drawing/2014/main" id="{A9A24B38-3F47-4BB5-864A-711711FC475D}"/>
              </a:ext>
            </a:extLst>
          </p:cNvPr>
          <p:cNvPicPr>
            <a:picLocks noChangeAspect="1"/>
          </p:cNvPicPr>
          <p:nvPr/>
        </p:nvPicPr>
        <p:blipFill>
          <a:blip r:embed="rId5"/>
          <a:stretch>
            <a:fillRect/>
          </a:stretch>
        </p:blipFill>
        <p:spPr>
          <a:xfrm>
            <a:off x="1188116" y="112958"/>
            <a:ext cx="4236960" cy="1122681"/>
          </a:xfrm>
          <a:prstGeom prst="rect">
            <a:avLst/>
          </a:prstGeom>
        </p:spPr>
      </p:pic>
      <p:sp>
        <p:nvSpPr>
          <p:cNvPr id="2" name="TextBox 1">
            <a:extLst>
              <a:ext uri="{FF2B5EF4-FFF2-40B4-BE49-F238E27FC236}">
                <a16:creationId xmlns:a16="http://schemas.microsoft.com/office/drawing/2014/main" id="{FEF3B882-CB84-47FF-92D1-1AA5C3D34301}"/>
              </a:ext>
            </a:extLst>
          </p:cNvPr>
          <p:cNvSpPr txBox="1"/>
          <p:nvPr/>
        </p:nvSpPr>
        <p:spPr>
          <a:xfrm>
            <a:off x="78659" y="3084878"/>
            <a:ext cx="7382466" cy="523220"/>
          </a:xfrm>
          <a:prstGeom prst="rect">
            <a:avLst/>
          </a:prstGeom>
          <a:noFill/>
        </p:spPr>
        <p:txBody>
          <a:bodyPr wrap="square" rtlCol="0">
            <a:spAutoFit/>
          </a:bodyPr>
          <a:lstStyle/>
          <a:p>
            <a:pPr algn="ctr"/>
            <a:r>
              <a:rPr lang="fr-FR" sz="2800" b="1" dirty="0">
                <a:solidFill>
                  <a:srgbClr val="FFC000"/>
                </a:solidFill>
                <a:latin typeface="Century Gothic"/>
              </a:rPr>
              <a:t>Présentation de stage d'initiation :</a:t>
            </a:r>
          </a:p>
        </p:txBody>
      </p:sp>
      <p:sp>
        <p:nvSpPr>
          <p:cNvPr id="3" name="TextBox 2">
            <a:extLst>
              <a:ext uri="{FF2B5EF4-FFF2-40B4-BE49-F238E27FC236}">
                <a16:creationId xmlns:a16="http://schemas.microsoft.com/office/drawing/2014/main" id="{8BADEBF4-98D6-4BEF-8D68-4EBDAD30AD2E}"/>
              </a:ext>
            </a:extLst>
          </p:cNvPr>
          <p:cNvSpPr txBox="1"/>
          <p:nvPr/>
        </p:nvSpPr>
        <p:spPr>
          <a:xfrm>
            <a:off x="133098" y="3612759"/>
            <a:ext cx="7344000" cy="1227965"/>
          </a:xfrm>
          <a:prstGeom prst="rect">
            <a:avLst/>
          </a:prstGeom>
          <a:noFill/>
          <a:ln>
            <a:solidFill>
              <a:schemeClr val="accent4">
                <a:lumMod val="60000"/>
                <a:lumOff val="40000"/>
              </a:schemeClr>
            </a:solidFill>
          </a:ln>
        </p:spPr>
        <p:txBody>
          <a:bodyPr wrap="square" rtlCol="0">
            <a:spAutoFit/>
          </a:bodyPr>
          <a:lstStyle/>
          <a:p>
            <a:pPr marL="802640" marR="1638300" algn="ctr">
              <a:lnSpc>
                <a:spcPct val="150000"/>
              </a:lnSpc>
              <a:spcBef>
                <a:spcPts val="495"/>
              </a:spcBef>
              <a:spcAft>
                <a:spcPts val="0"/>
              </a:spcAft>
            </a:pPr>
            <a:r>
              <a:rPr lang="fr-FR" sz="2600" b="1" i="1" dirty="0">
                <a:solidFill>
                  <a:srgbClr val="120F0E"/>
                </a:solidFill>
                <a:effectLst/>
                <a:latin typeface="Cambria" panose="02040503050406030204" pitchFamily="18" charset="0"/>
                <a:ea typeface="Corbel" panose="020B0503020204020204" pitchFamily="34" charset="0"/>
                <a:cs typeface="Corbel" panose="020B0503020204020204" pitchFamily="34" charset="0"/>
              </a:rPr>
              <a:t>Développement de l'Application </a:t>
            </a:r>
            <a:r>
              <a:rPr lang="fr-FR" sz="2600" b="1" i="1" dirty="0" err="1">
                <a:solidFill>
                  <a:srgbClr val="120F0E"/>
                </a:solidFill>
                <a:effectLst/>
                <a:latin typeface="Cambria" panose="02040503050406030204" pitchFamily="18" charset="0"/>
                <a:ea typeface="Corbel" panose="020B0503020204020204" pitchFamily="34" charset="0"/>
                <a:cs typeface="Corbel" panose="020B0503020204020204" pitchFamily="34" charset="0"/>
              </a:rPr>
              <a:t>Employee</a:t>
            </a:r>
            <a:r>
              <a:rPr lang="fr-FR" sz="2600" b="1" i="1" dirty="0">
                <a:solidFill>
                  <a:srgbClr val="120F0E"/>
                </a:solidFill>
                <a:effectLst/>
                <a:latin typeface="Cambria" panose="02040503050406030204" pitchFamily="18" charset="0"/>
                <a:ea typeface="Corbel" panose="020B0503020204020204" pitchFamily="34" charset="0"/>
                <a:cs typeface="Corbel" panose="020B0503020204020204" pitchFamily="34" charset="0"/>
              </a:rPr>
              <a:t> Directory</a:t>
            </a:r>
            <a:endParaRPr lang="en-US" sz="2600" dirty="0">
              <a:effectLst/>
              <a:latin typeface="Corbel" panose="020B0503020204020204" pitchFamily="34" charset="0"/>
              <a:ea typeface="Corbel" panose="020B0503020204020204" pitchFamily="34" charset="0"/>
              <a:cs typeface="Corbel" panose="020B0503020204020204" pitchFamily="34" charset="0"/>
            </a:endParaRPr>
          </a:p>
        </p:txBody>
      </p:sp>
      <p:sp>
        <p:nvSpPr>
          <p:cNvPr id="4" name="Rectangle 3">
            <a:extLst>
              <a:ext uri="{FF2B5EF4-FFF2-40B4-BE49-F238E27FC236}">
                <a16:creationId xmlns:a16="http://schemas.microsoft.com/office/drawing/2014/main" id="{AA2287EC-417F-2479-8961-B3B2E6E8E1E6}"/>
              </a:ext>
            </a:extLst>
          </p:cNvPr>
          <p:cNvSpPr/>
          <p:nvPr/>
        </p:nvSpPr>
        <p:spPr>
          <a:xfrm>
            <a:off x="2389788" y="5133190"/>
            <a:ext cx="2377053" cy="785343"/>
          </a:xfrm>
          <a:prstGeom prst="rect">
            <a:avLst/>
          </a:prstGeom>
        </p:spPr>
        <p:txBody>
          <a:bodyPr wrap="square">
            <a:spAutoFit/>
          </a:bodyPr>
          <a:lstStyle/>
          <a:p>
            <a:pPr>
              <a:lnSpc>
                <a:spcPct val="150000"/>
              </a:lnSpc>
            </a:pPr>
            <a:r>
              <a:rPr lang="fr-FR" sz="1600" b="1" dirty="0">
                <a:solidFill>
                  <a:srgbClr val="113F4E"/>
                </a:solidFill>
              </a:rPr>
              <a:t>Encadré par :</a:t>
            </a:r>
          </a:p>
          <a:p>
            <a:pPr>
              <a:lnSpc>
                <a:spcPct val="150000"/>
              </a:lnSpc>
            </a:pPr>
            <a:r>
              <a:rPr lang="fr-FR" sz="1600" dirty="0"/>
              <a:t>M. </a:t>
            </a:r>
            <a:r>
              <a:rPr lang="fr-FR" sz="1600" dirty="0" err="1"/>
              <a:t>Abdelghafour</a:t>
            </a:r>
            <a:r>
              <a:rPr lang="fr-FR" sz="1600" dirty="0"/>
              <a:t> </a:t>
            </a:r>
            <a:r>
              <a:rPr lang="fr-FR" sz="1600" dirty="0" err="1"/>
              <a:t>Harraz</a:t>
            </a:r>
            <a:endParaRPr lang="fr-FR" sz="1600" dirty="0"/>
          </a:p>
        </p:txBody>
      </p:sp>
      <p:pic>
        <p:nvPicPr>
          <p:cNvPr id="18" name="Picture 17" descr="A logo of a fruit&#10;&#10;Description automatically generated">
            <a:extLst>
              <a:ext uri="{FF2B5EF4-FFF2-40B4-BE49-F238E27FC236}">
                <a16:creationId xmlns:a16="http://schemas.microsoft.com/office/drawing/2014/main" id="{7B86BE8E-623F-5EFC-BD3C-227529D08D8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53500" y1="48000" x2="53500" y2="48000"/>
                        <a14:foregroundMark x1="57250" y1="49125" x2="57250" y2="49125"/>
                        <a14:foregroundMark x1="50125" y1="28375" x2="50125" y2="28375"/>
                        <a14:foregroundMark x1="36375" y1="68500" x2="36375" y2="68500"/>
                        <a14:foregroundMark x1="43000" y1="66250" x2="43000" y2="66250"/>
                        <a14:foregroundMark x1="21500" y1="66750" x2="21500" y2="66750"/>
                        <a14:foregroundMark x1="26375" y1="67500" x2="26375" y2="67500"/>
                        <a14:foregroundMark x1="47625" y1="65625" x2="47625" y2="65625"/>
                        <a14:foregroundMark x1="53500" y1="65625" x2="53500" y2="65625"/>
                        <a14:foregroundMark x1="51125" y1="66250" x2="51125" y2="66250"/>
                        <a14:foregroundMark x1="47375" y1="62625" x2="47375" y2="62625"/>
                        <a14:foregroundMark x1="47250" y1="62750" x2="47250" y2="62750"/>
                        <a14:foregroundMark x1="47500" y1="71000" x2="47500" y2="71000"/>
                        <a14:foregroundMark x1="54125" y1="70750" x2="54125" y2="70750"/>
                        <a14:foregroundMark x1="56875" y1="69375" x2="56875" y2="69375"/>
                        <a14:foregroundMark x1="61125" y1="70375" x2="61125" y2="70375"/>
                        <a14:foregroundMark x1="61250" y1="69625" x2="61250" y2="69625"/>
                        <a14:foregroundMark x1="66125" y1="70500" x2="66125" y2="70500"/>
                        <a14:foregroundMark x1="70875" y1="67125" x2="70875" y2="67125"/>
                        <a14:foregroundMark x1="74375" y1="67625" x2="74375" y2="67625"/>
                        <a14:foregroundMark x1="78375" y1="66750" x2="78375" y2="66750"/>
                        <a14:foregroundMark x1="64125" y1="65625" x2="64125" y2="65625"/>
                        <a14:backgroundMark x1="27125" y1="66625" x2="27125" y2="66625"/>
                        <a14:backgroundMark x1="41750" y1="69375" x2="41750" y2="69375"/>
                        <a14:backgroundMark x1="59000" y1="66375" x2="59000" y2="66375"/>
                        <a14:backgroundMark x1="65875" y1="69125" x2="65875" y2="69125"/>
                        <a14:backgroundMark x1="47750" y1="71375" x2="47750" y2="71375"/>
                        <a14:backgroundMark x1="47500" y1="71375" x2="47500" y2="71375"/>
                        <a14:backgroundMark x1="47375" y1="71500" x2="47375" y2="71500"/>
                        <a14:backgroundMark x1="47625" y1="71250" x2="47625" y2="71250"/>
                        <a14:backgroundMark x1="47500" y1="71250" x2="47500" y2="71250"/>
                        <a14:backgroundMark x1="47750" y1="71125" x2="47750" y2="71125"/>
                        <a14:backgroundMark x1="54250" y1="71000" x2="54250" y2="71000"/>
                        <a14:backgroundMark x1="54375" y1="70875" x2="54375" y2="70875"/>
                        <a14:backgroundMark x1="54000" y1="71125" x2="54000" y2="71125"/>
                        <a14:backgroundMark x1="47625" y1="71125" x2="47625" y2="71125"/>
                        <a14:backgroundMark x1="47375" y1="71125" x2="47375" y2="71125"/>
                      </a14:backgroundRemoval>
                    </a14:imgEffect>
                  </a14:imgLayer>
                </a14:imgProps>
              </a:ext>
            </a:extLst>
          </a:blip>
          <a:srcRect l="15481" t="23297" r="15501" b="22997"/>
          <a:stretch/>
        </p:blipFill>
        <p:spPr>
          <a:xfrm>
            <a:off x="5317511" y="938910"/>
            <a:ext cx="2213291" cy="172223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2" name="Google Shape;320;p21">
            <a:extLst>
              <a:ext uri="{FF2B5EF4-FFF2-40B4-BE49-F238E27FC236}">
                <a16:creationId xmlns:a16="http://schemas.microsoft.com/office/drawing/2014/main" id="{EC0DA0D6-2623-A7A2-AC58-0929088EF776}"/>
              </a:ext>
            </a:extLst>
          </p:cNvPr>
          <p:cNvPicPr preferRelativeResize="0"/>
          <p:nvPr/>
        </p:nvPicPr>
        <p:blipFill rotWithShape="1">
          <a:blip r:embed="rId3">
            <a:alphaModFix/>
            <a:duotone>
              <a:schemeClr val="accent4">
                <a:shade val="45000"/>
                <a:satMod val="135000"/>
              </a:schemeClr>
              <a:prstClr val="white"/>
            </a:duotone>
          </a:blip>
          <a:srcRect/>
          <a:stretch/>
        </p:blipFill>
        <p:spPr>
          <a:xfrm flipH="1">
            <a:off x="12192000" y="6858000"/>
            <a:ext cx="12192000" cy="6858000"/>
          </a:xfrm>
          <a:prstGeom prst="rect">
            <a:avLst/>
          </a:prstGeom>
          <a:noFill/>
          <a:ln>
            <a:noFill/>
          </a:ln>
        </p:spPr>
      </p:pic>
      <p:grpSp>
        <p:nvGrpSpPr>
          <p:cNvPr id="4" name="Group 3">
            <a:extLst>
              <a:ext uri="{FF2B5EF4-FFF2-40B4-BE49-F238E27FC236}">
                <a16:creationId xmlns:a16="http://schemas.microsoft.com/office/drawing/2014/main" id="{DEEE7C5C-FCE3-129E-FA55-88E386031BE3}"/>
              </a:ext>
            </a:extLst>
          </p:cNvPr>
          <p:cNvGrpSpPr/>
          <p:nvPr/>
        </p:nvGrpSpPr>
        <p:grpSpPr>
          <a:xfrm>
            <a:off x="503449" y="176950"/>
            <a:ext cx="10870943" cy="1323439"/>
            <a:chOff x="284181" y="162052"/>
            <a:chExt cx="10870943" cy="1323439"/>
          </a:xfrm>
        </p:grpSpPr>
        <p:sp>
          <p:nvSpPr>
            <p:cNvPr id="5" name="Google Shape;125;p15">
              <a:extLst>
                <a:ext uri="{FF2B5EF4-FFF2-40B4-BE49-F238E27FC236}">
                  <a16:creationId xmlns:a16="http://schemas.microsoft.com/office/drawing/2014/main" id="{B2AE4F65-8204-73C7-FB46-A2AB05D7B3B3}"/>
                </a:ext>
              </a:extLst>
            </p:cNvPr>
            <p:cNvSpPr txBox="1"/>
            <p:nvPr/>
          </p:nvSpPr>
          <p:spPr>
            <a:xfrm>
              <a:off x="1598281" y="162052"/>
              <a:ext cx="9556843" cy="1323439"/>
            </a:xfrm>
            <a:prstGeom prst="rect">
              <a:avLst/>
            </a:prstGeom>
            <a:noFill/>
            <a:ln>
              <a:noFill/>
            </a:ln>
          </p:spPr>
          <p:txBody>
            <a:bodyPr spcFirstLastPara="1" wrap="square" lIns="91425" tIns="45700" rIns="91425" bIns="45700" anchor="t" anchorCtr="0">
              <a:noAutofit/>
            </a:bodyPr>
            <a:lstStyle/>
            <a:p>
              <a:r>
                <a:rPr lang="fr-FR" sz="4000" b="1" dirty="0">
                  <a:solidFill>
                    <a:srgbClr val="FFC000"/>
                  </a:solidFill>
                  <a:latin typeface="Times New Roman" pitchFamily="18"/>
                  <a:ea typeface="Roboto"/>
                  <a:cs typeface="Times New Roman" pitchFamily="18"/>
                </a:rPr>
                <a:t>C</a:t>
              </a:r>
              <a:r>
                <a:rPr lang="fr-FR" sz="4000" b="1" i="0" u="none" strike="noStrike" kern="0" cap="none" spc="0" baseline="0" dirty="0">
                  <a:solidFill>
                    <a:srgbClr val="FFC000"/>
                  </a:solidFill>
                  <a:uFillTx/>
                  <a:latin typeface="Times New Roman" pitchFamily="18"/>
                  <a:ea typeface="Roboto"/>
                  <a:cs typeface="Times New Roman" pitchFamily="18"/>
                </a:rPr>
                <a:t>onclusion</a:t>
              </a:r>
              <a:endParaRPr lang="fr-FR" sz="4000" b="1" dirty="0">
                <a:solidFill>
                  <a:srgbClr val="7F7F7F"/>
                </a:solidFill>
                <a:latin typeface="Century Gothic"/>
                <a:ea typeface="Century Gothic"/>
                <a:cs typeface="Century Gothic"/>
                <a:sym typeface="Century Gothic"/>
              </a:endParaRPr>
            </a:p>
            <a:p>
              <a:endParaRPr lang="fr-FR" sz="4000" b="1" i="1" u="none" strike="noStrike" kern="0" cap="none" spc="0" baseline="0" dirty="0">
                <a:solidFill>
                  <a:srgbClr val="FFC000"/>
                </a:solidFill>
                <a:uFillTx/>
                <a:latin typeface="Times New Roman" pitchFamily="18"/>
                <a:ea typeface="Roboto"/>
                <a:cs typeface="Times New Roman" pitchFamily="18"/>
              </a:endParaRPr>
            </a:p>
          </p:txBody>
        </p:sp>
        <p:grpSp>
          <p:nvGrpSpPr>
            <p:cNvPr id="6" name="Google Shape;127;p15">
              <a:extLst>
                <a:ext uri="{FF2B5EF4-FFF2-40B4-BE49-F238E27FC236}">
                  <a16:creationId xmlns:a16="http://schemas.microsoft.com/office/drawing/2014/main" id="{F27AD1E2-B8E1-A656-A713-6007C291DBD5}"/>
                </a:ext>
              </a:extLst>
            </p:cNvPr>
            <p:cNvGrpSpPr/>
            <p:nvPr/>
          </p:nvGrpSpPr>
          <p:grpSpPr>
            <a:xfrm>
              <a:off x="284181" y="242216"/>
              <a:ext cx="1126328" cy="1243275"/>
              <a:chOff x="589078" y="2173650"/>
              <a:chExt cx="1126328" cy="1243275"/>
            </a:xfrm>
          </p:grpSpPr>
          <p:grpSp>
            <p:nvGrpSpPr>
              <p:cNvPr id="7" name="Google Shape;128;p15">
                <a:extLst>
                  <a:ext uri="{FF2B5EF4-FFF2-40B4-BE49-F238E27FC236}">
                    <a16:creationId xmlns:a16="http://schemas.microsoft.com/office/drawing/2014/main" id="{D26E66D8-513F-8EE9-4321-3FED20453B58}"/>
                  </a:ext>
                </a:extLst>
              </p:cNvPr>
              <p:cNvGrpSpPr/>
              <p:nvPr/>
            </p:nvGrpSpPr>
            <p:grpSpPr>
              <a:xfrm>
                <a:off x="589078" y="2173650"/>
                <a:ext cx="1126328" cy="1243275"/>
                <a:chOff x="1950418" y="3368985"/>
                <a:chExt cx="432211" cy="477089"/>
              </a:xfrm>
            </p:grpSpPr>
            <p:sp>
              <p:nvSpPr>
                <p:cNvPr id="9" name="Google Shape;129;p15">
                  <a:extLst>
                    <a:ext uri="{FF2B5EF4-FFF2-40B4-BE49-F238E27FC236}">
                      <a16:creationId xmlns:a16="http://schemas.microsoft.com/office/drawing/2014/main" id="{F1E8D92E-27A3-177F-72F3-590D46A86CF0}"/>
                    </a:ext>
                  </a:extLst>
                </p:cNvPr>
                <p:cNvSpPr/>
                <p:nvPr/>
              </p:nvSpPr>
              <p:spPr>
                <a:xfrm>
                  <a:off x="1950418" y="3368985"/>
                  <a:ext cx="353961" cy="35396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10" name="Google Shape;130;p15">
                  <a:extLst>
                    <a:ext uri="{FF2B5EF4-FFF2-40B4-BE49-F238E27FC236}">
                      <a16:creationId xmlns:a16="http://schemas.microsoft.com/office/drawing/2014/main" id="{6E486AEF-CD7F-ECA8-FFAD-5F46B47BD818}"/>
                    </a:ext>
                  </a:extLst>
                </p:cNvPr>
                <p:cNvSpPr/>
                <p:nvPr/>
              </p:nvSpPr>
              <p:spPr>
                <a:xfrm>
                  <a:off x="2082519" y="3545965"/>
                  <a:ext cx="300110" cy="300109"/>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grpSp>
          <p:sp>
            <p:nvSpPr>
              <p:cNvPr id="8" name="Google Shape;131;p15">
                <a:extLst>
                  <a:ext uri="{FF2B5EF4-FFF2-40B4-BE49-F238E27FC236}">
                    <a16:creationId xmlns:a16="http://schemas.microsoft.com/office/drawing/2014/main" id="{1ECC34F2-9516-009B-B0DF-EBF67748BE53}"/>
                  </a:ext>
                </a:extLst>
              </p:cNvPr>
              <p:cNvSpPr txBox="1"/>
              <p:nvPr/>
            </p:nvSpPr>
            <p:spPr>
              <a:xfrm>
                <a:off x="907668" y="2220553"/>
                <a:ext cx="577100" cy="9005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chemeClr val="lt1"/>
                    </a:solidFill>
                    <a:latin typeface="Century Gothic"/>
                    <a:ea typeface="Century Gothic"/>
                    <a:cs typeface="Century Gothic"/>
                    <a:sym typeface="Century Gothic"/>
                  </a:rPr>
                  <a:t>8</a:t>
                </a:r>
                <a:endParaRPr sz="5400" b="1" dirty="0">
                  <a:solidFill>
                    <a:schemeClr val="lt1"/>
                  </a:solidFill>
                  <a:latin typeface="Century Gothic"/>
                  <a:ea typeface="Century Gothic"/>
                  <a:cs typeface="Century Gothic"/>
                  <a:sym typeface="Century Gothic"/>
                </a:endParaRPr>
              </a:p>
            </p:txBody>
          </p:sp>
        </p:grpSp>
      </p:grpSp>
      <p:sp>
        <p:nvSpPr>
          <p:cNvPr id="15" name="Freeform: Shape 14">
            <a:extLst>
              <a:ext uri="{FF2B5EF4-FFF2-40B4-BE49-F238E27FC236}">
                <a16:creationId xmlns:a16="http://schemas.microsoft.com/office/drawing/2014/main" id="{DFF70C7C-4CF4-3926-612C-BF95B28C83F4}"/>
              </a:ext>
            </a:extLst>
          </p:cNvPr>
          <p:cNvSpPr/>
          <p:nvPr/>
        </p:nvSpPr>
        <p:spPr>
          <a:xfrm flipH="1">
            <a:off x="0" y="1015829"/>
            <a:ext cx="12188952" cy="5842171"/>
          </a:xfrm>
          <a:custGeom>
            <a:avLst/>
            <a:gdLst>
              <a:gd name="connsiteX0" fmla="*/ 5911642 w 12188952"/>
              <a:gd name="connsiteY0" fmla="*/ 3974299 h 5842171"/>
              <a:gd name="connsiteX1" fmla="*/ 6255302 w 12188952"/>
              <a:gd name="connsiteY1" fmla="*/ 4323207 h 5842171"/>
              <a:gd name="connsiteX2" fmla="*/ 6162757 w 12188952"/>
              <a:gd name="connsiteY2" fmla="*/ 4399750 h 5842171"/>
              <a:gd name="connsiteX3" fmla="*/ 5854083 w 12188952"/>
              <a:gd name="connsiteY3" fmla="*/ 4395423 h 5842171"/>
              <a:gd name="connsiteX4" fmla="*/ 5832075 w 12188952"/>
              <a:gd name="connsiteY4" fmla="*/ 4391095 h 5842171"/>
              <a:gd name="connsiteX5" fmla="*/ 5911642 w 12188952"/>
              <a:gd name="connsiteY5" fmla="*/ 3974299 h 5842171"/>
              <a:gd name="connsiteX6" fmla="*/ 5470247 w 12188952"/>
              <a:gd name="connsiteY6" fmla="*/ 3063624 h 5842171"/>
              <a:gd name="connsiteX7" fmla="*/ 5554064 w 12188952"/>
              <a:gd name="connsiteY7" fmla="*/ 3152973 h 5842171"/>
              <a:gd name="connsiteX8" fmla="*/ 5651117 w 12188952"/>
              <a:gd name="connsiteY8" fmla="*/ 3242344 h 5842171"/>
              <a:gd name="connsiteX9" fmla="*/ 5831987 w 12188952"/>
              <a:gd name="connsiteY9" fmla="*/ 3395532 h 5842171"/>
              <a:gd name="connsiteX10" fmla="*/ 5840802 w 12188952"/>
              <a:gd name="connsiteY10" fmla="*/ 3455091 h 5842171"/>
              <a:gd name="connsiteX11" fmla="*/ 5854039 w 12188952"/>
              <a:gd name="connsiteY11" fmla="*/ 3523167 h 5842171"/>
              <a:gd name="connsiteX12" fmla="*/ 5858461 w 12188952"/>
              <a:gd name="connsiteY12" fmla="*/ 3535944 h 5842171"/>
              <a:gd name="connsiteX13" fmla="*/ 5871698 w 12188952"/>
              <a:gd name="connsiteY13" fmla="*/ 3535944 h 5842171"/>
              <a:gd name="connsiteX14" fmla="*/ 5915803 w 12188952"/>
              <a:gd name="connsiteY14" fmla="*/ 3540203 h 5842171"/>
              <a:gd name="connsiteX15" fmla="*/ 5959935 w 12188952"/>
              <a:gd name="connsiteY15" fmla="*/ 3544439 h 5842171"/>
              <a:gd name="connsiteX16" fmla="*/ 6052567 w 12188952"/>
              <a:gd name="connsiteY16" fmla="*/ 3552957 h 5842171"/>
              <a:gd name="connsiteX17" fmla="*/ 5964330 w 12188952"/>
              <a:gd name="connsiteY17" fmla="*/ 3523167 h 5842171"/>
              <a:gd name="connsiteX18" fmla="*/ 5920224 w 12188952"/>
              <a:gd name="connsiteY18" fmla="*/ 3510412 h 5842171"/>
              <a:gd name="connsiteX19" fmla="*/ 5889356 w 12188952"/>
              <a:gd name="connsiteY19" fmla="*/ 3501894 h 5842171"/>
              <a:gd name="connsiteX20" fmla="*/ 5884935 w 12188952"/>
              <a:gd name="connsiteY20" fmla="*/ 3442314 h 5842171"/>
              <a:gd name="connsiteX21" fmla="*/ 5876119 w 12188952"/>
              <a:gd name="connsiteY21" fmla="*/ 3374237 h 5842171"/>
              <a:gd name="connsiteX22" fmla="*/ 5876119 w 12188952"/>
              <a:gd name="connsiteY22" fmla="*/ 3365742 h 5842171"/>
              <a:gd name="connsiteX23" fmla="*/ 5867303 w 12188952"/>
              <a:gd name="connsiteY23" fmla="*/ 3361483 h 5842171"/>
              <a:gd name="connsiteX24" fmla="*/ 5677591 w 12188952"/>
              <a:gd name="connsiteY24" fmla="*/ 3204036 h 5842171"/>
              <a:gd name="connsiteX25" fmla="*/ 5576116 w 12188952"/>
              <a:gd name="connsiteY25" fmla="*/ 3131700 h 5842171"/>
              <a:gd name="connsiteX26" fmla="*/ 5470247 w 12188952"/>
              <a:gd name="connsiteY26" fmla="*/ 3063624 h 5842171"/>
              <a:gd name="connsiteX27" fmla="*/ 5779055 w 12188952"/>
              <a:gd name="connsiteY27" fmla="*/ 2765775 h 5842171"/>
              <a:gd name="connsiteX28" fmla="*/ 5862875 w 12188952"/>
              <a:gd name="connsiteY28" fmla="*/ 2855132 h 5842171"/>
              <a:gd name="connsiteX29" fmla="*/ 5951102 w 12188952"/>
              <a:gd name="connsiteY29" fmla="*/ 2940244 h 5842171"/>
              <a:gd name="connsiteX30" fmla="*/ 6131964 w 12188952"/>
              <a:gd name="connsiteY30" fmla="*/ 3093425 h 5842171"/>
              <a:gd name="connsiteX31" fmla="*/ 6140779 w 12188952"/>
              <a:gd name="connsiteY31" fmla="*/ 3152981 h 5842171"/>
              <a:gd name="connsiteX32" fmla="*/ 6154027 w 12188952"/>
              <a:gd name="connsiteY32" fmla="*/ 3221071 h 5842171"/>
              <a:gd name="connsiteX33" fmla="*/ 6158435 w 12188952"/>
              <a:gd name="connsiteY33" fmla="*/ 3233827 h 5842171"/>
              <a:gd name="connsiteX34" fmla="*/ 6171683 w 12188952"/>
              <a:gd name="connsiteY34" fmla="*/ 3233827 h 5842171"/>
              <a:gd name="connsiteX35" fmla="*/ 6215784 w 12188952"/>
              <a:gd name="connsiteY35" fmla="*/ 3238093 h 5842171"/>
              <a:gd name="connsiteX36" fmla="*/ 6259911 w 12188952"/>
              <a:gd name="connsiteY36" fmla="*/ 3242338 h 5842171"/>
              <a:gd name="connsiteX37" fmla="*/ 6352545 w 12188952"/>
              <a:gd name="connsiteY37" fmla="*/ 3250849 h 5842171"/>
              <a:gd name="connsiteX38" fmla="*/ 6264318 w 12188952"/>
              <a:gd name="connsiteY38" fmla="*/ 3221071 h 5842171"/>
              <a:gd name="connsiteX39" fmla="*/ 6220191 w 12188952"/>
              <a:gd name="connsiteY39" fmla="*/ 3208293 h 5842171"/>
              <a:gd name="connsiteX40" fmla="*/ 6189313 w 12188952"/>
              <a:gd name="connsiteY40" fmla="*/ 3199782 h 5842171"/>
              <a:gd name="connsiteX41" fmla="*/ 6184906 w 12188952"/>
              <a:gd name="connsiteY41" fmla="*/ 3140225 h 5842171"/>
              <a:gd name="connsiteX42" fmla="*/ 6176091 w 12188952"/>
              <a:gd name="connsiteY42" fmla="*/ 3072135 h 5842171"/>
              <a:gd name="connsiteX43" fmla="*/ 6176091 w 12188952"/>
              <a:gd name="connsiteY43" fmla="*/ 3063624 h 5842171"/>
              <a:gd name="connsiteX44" fmla="*/ 6167276 w 12188952"/>
              <a:gd name="connsiteY44" fmla="*/ 3059379 h 5842171"/>
              <a:gd name="connsiteX45" fmla="*/ 5977573 w 12188952"/>
              <a:gd name="connsiteY45" fmla="*/ 2901932 h 5842171"/>
              <a:gd name="connsiteX46" fmla="*/ 5876097 w 12188952"/>
              <a:gd name="connsiteY46" fmla="*/ 2829598 h 5842171"/>
              <a:gd name="connsiteX47" fmla="*/ 5779055 w 12188952"/>
              <a:gd name="connsiteY47" fmla="*/ 2765775 h 5842171"/>
              <a:gd name="connsiteX48" fmla="*/ 3273524 w 12188952"/>
              <a:gd name="connsiteY48" fmla="*/ 2540262 h 5842171"/>
              <a:gd name="connsiteX49" fmla="*/ 3458615 w 12188952"/>
              <a:gd name="connsiteY49" fmla="*/ 2719044 h 5842171"/>
              <a:gd name="connsiteX50" fmla="*/ 3273524 w 12188952"/>
              <a:gd name="connsiteY50" fmla="*/ 2897825 h 5842171"/>
              <a:gd name="connsiteX51" fmla="*/ 3087868 w 12188952"/>
              <a:gd name="connsiteY51" fmla="*/ 2719044 h 5842171"/>
              <a:gd name="connsiteX52" fmla="*/ 3273524 w 12188952"/>
              <a:gd name="connsiteY52" fmla="*/ 2540262 h 5842171"/>
              <a:gd name="connsiteX53" fmla="*/ 8915428 w 12188952"/>
              <a:gd name="connsiteY53" fmla="*/ 2361481 h 5842171"/>
              <a:gd name="connsiteX54" fmla="*/ 8730337 w 12188952"/>
              <a:gd name="connsiteY54" fmla="*/ 2540262 h 5842171"/>
              <a:gd name="connsiteX55" fmla="*/ 8915428 w 12188952"/>
              <a:gd name="connsiteY55" fmla="*/ 2719044 h 5842171"/>
              <a:gd name="connsiteX56" fmla="*/ 9101084 w 12188952"/>
              <a:gd name="connsiteY56" fmla="*/ 2540262 h 5842171"/>
              <a:gd name="connsiteX57" fmla="*/ 8915428 w 12188952"/>
              <a:gd name="connsiteY57" fmla="*/ 2361481 h 5842171"/>
              <a:gd name="connsiteX58" fmla="*/ 0 w 12188952"/>
              <a:gd name="connsiteY58" fmla="*/ 0 h 5842171"/>
              <a:gd name="connsiteX59" fmla="*/ 0 w 12188952"/>
              <a:gd name="connsiteY59" fmla="*/ 1319086 h 5842171"/>
              <a:gd name="connsiteX60" fmla="*/ 0 w 12188952"/>
              <a:gd name="connsiteY60" fmla="*/ 2710389 h 5842171"/>
              <a:gd name="connsiteX61" fmla="*/ 0 w 12188952"/>
              <a:gd name="connsiteY61" fmla="*/ 5842171 h 5842171"/>
              <a:gd name="connsiteX62" fmla="*/ 12188952 w 12188952"/>
              <a:gd name="connsiteY62" fmla="*/ 5842171 h 5842171"/>
              <a:gd name="connsiteX63" fmla="*/ 12188952 w 12188952"/>
              <a:gd name="connsiteY63" fmla="*/ 1612547 h 5842171"/>
              <a:gd name="connsiteX64" fmla="*/ 8791846 w 12188952"/>
              <a:gd name="connsiteY64" fmla="*/ 2970041 h 5842171"/>
              <a:gd name="connsiteX65" fmla="*/ 8593775 w 12188952"/>
              <a:gd name="connsiteY65" fmla="*/ 2910537 h 5842171"/>
              <a:gd name="connsiteX66" fmla="*/ 8523238 w 12188952"/>
              <a:gd name="connsiteY66" fmla="*/ 2731756 h 5842171"/>
              <a:gd name="connsiteX67" fmla="*/ 8395141 w 12188952"/>
              <a:gd name="connsiteY67" fmla="*/ 2791259 h 5842171"/>
              <a:gd name="connsiteX68" fmla="*/ 8218514 w 12188952"/>
              <a:gd name="connsiteY68" fmla="*/ 2731756 h 5842171"/>
              <a:gd name="connsiteX69" fmla="*/ 7645181 w 12188952"/>
              <a:gd name="connsiteY69" fmla="*/ 1531947 h 5842171"/>
              <a:gd name="connsiteX70" fmla="*/ 7133359 w 12188952"/>
              <a:gd name="connsiteY70" fmla="*/ 1740209 h 5842171"/>
              <a:gd name="connsiteX71" fmla="*/ 7155367 w 12188952"/>
              <a:gd name="connsiteY71" fmla="*/ 1748865 h 5842171"/>
              <a:gd name="connsiteX72" fmla="*/ 7265970 w 12188952"/>
              <a:gd name="connsiteY72" fmla="*/ 1812696 h 5842171"/>
              <a:gd name="connsiteX73" fmla="*/ 7291928 w 12188952"/>
              <a:gd name="connsiteY73" fmla="*/ 1834063 h 5842171"/>
              <a:gd name="connsiteX74" fmla="*/ 7314500 w 12188952"/>
              <a:gd name="connsiteY74" fmla="*/ 1855160 h 5842171"/>
              <a:gd name="connsiteX75" fmla="*/ 7336508 w 12188952"/>
              <a:gd name="connsiteY75" fmla="*/ 1880854 h 5842171"/>
              <a:gd name="connsiteX76" fmla="*/ 7344972 w 12188952"/>
              <a:gd name="connsiteY76" fmla="*/ 1893566 h 5842171"/>
              <a:gd name="connsiteX77" fmla="*/ 7354001 w 12188952"/>
              <a:gd name="connsiteY77" fmla="*/ 1906279 h 5842171"/>
              <a:gd name="connsiteX78" fmla="*/ 7411560 w 12188952"/>
              <a:gd name="connsiteY78" fmla="*/ 2021229 h 5842171"/>
              <a:gd name="connsiteX79" fmla="*/ 7344972 w 12188952"/>
              <a:gd name="connsiteY79" fmla="*/ 1914663 h 5842171"/>
              <a:gd name="connsiteX80" fmla="*/ 7336508 w 12188952"/>
              <a:gd name="connsiteY80" fmla="*/ 1901951 h 5842171"/>
              <a:gd name="connsiteX81" fmla="*/ 7322965 w 12188952"/>
              <a:gd name="connsiteY81" fmla="*/ 1889239 h 5842171"/>
              <a:gd name="connsiteX82" fmla="*/ 7300957 w 12188952"/>
              <a:gd name="connsiteY82" fmla="*/ 1867872 h 5842171"/>
              <a:gd name="connsiteX83" fmla="*/ 7278949 w 12188952"/>
              <a:gd name="connsiteY83" fmla="*/ 1850832 h 5842171"/>
              <a:gd name="connsiteX84" fmla="*/ 7252426 w 12188952"/>
              <a:gd name="connsiteY84" fmla="*/ 1833792 h 5842171"/>
              <a:gd name="connsiteX85" fmla="*/ 7142388 w 12188952"/>
              <a:gd name="connsiteY85" fmla="*/ 1782944 h 5842171"/>
              <a:gd name="connsiteX86" fmla="*/ 7084829 w 12188952"/>
              <a:gd name="connsiteY86" fmla="*/ 1765904 h 5842171"/>
              <a:gd name="connsiteX87" fmla="*/ 7062821 w 12188952"/>
              <a:gd name="connsiteY87" fmla="*/ 1761577 h 5842171"/>
              <a:gd name="connsiteX88" fmla="*/ 7058306 w 12188952"/>
              <a:gd name="connsiteY88" fmla="*/ 1761577 h 5842171"/>
              <a:gd name="connsiteX89" fmla="*/ 7053792 w 12188952"/>
              <a:gd name="connsiteY89" fmla="*/ 1761577 h 5842171"/>
              <a:gd name="connsiteX90" fmla="*/ 6193794 w 12188952"/>
              <a:gd name="connsiteY90" fmla="*/ 1655282 h 5842171"/>
              <a:gd name="connsiteX91" fmla="*/ 5995159 w 12188952"/>
              <a:gd name="connsiteY91" fmla="*/ 1761577 h 5842171"/>
              <a:gd name="connsiteX92" fmla="*/ 5968637 w 12188952"/>
              <a:gd name="connsiteY92" fmla="*/ 1778616 h 5842171"/>
              <a:gd name="connsiteX93" fmla="*/ 5439320 w 12188952"/>
              <a:gd name="connsiteY93" fmla="*/ 2106157 h 5842171"/>
              <a:gd name="connsiteX94" fmla="*/ 5293729 w 12188952"/>
              <a:gd name="connsiteY94" fmla="*/ 2582726 h 5842171"/>
              <a:gd name="connsiteX95" fmla="*/ 5170147 w 12188952"/>
              <a:gd name="connsiteY95" fmla="*/ 2918922 h 5842171"/>
              <a:gd name="connsiteX96" fmla="*/ 5161682 w 12188952"/>
              <a:gd name="connsiteY96" fmla="*/ 2944616 h 5842171"/>
              <a:gd name="connsiteX97" fmla="*/ 5161682 w 12188952"/>
              <a:gd name="connsiteY97" fmla="*/ 2948673 h 5842171"/>
              <a:gd name="connsiteX98" fmla="*/ 5183690 w 12188952"/>
              <a:gd name="connsiteY98" fmla="*/ 2978425 h 5842171"/>
              <a:gd name="connsiteX99" fmla="*/ 5192155 w 12188952"/>
              <a:gd name="connsiteY99" fmla="*/ 2982753 h 5842171"/>
              <a:gd name="connsiteX100" fmla="*/ 5214163 w 12188952"/>
              <a:gd name="connsiteY100" fmla="*/ 2995465 h 5842171"/>
              <a:gd name="connsiteX101" fmla="*/ 5293729 w 12188952"/>
              <a:gd name="connsiteY101" fmla="*/ 3012505 h 5842171"/>
              <a:gd name="connsiteX102" fmla="*/ 5584910 w 12188952"/>
              <a:gd name="connsiteY102" fmla="*/ 2880785 h 5842171"/>
              <a:gd name="connsiteX103" fmla="*/ 5836590 w 12188952"/>
              <a:gd name="connsiteY103" fmla="*/ 2621133 h 5842171"/>
              <a:gd name="connsiteX104" fmla="*/ 6109712 w 12188952"/>
              <a:gd name="connsiteY104" fmla="*/ 2370136 h 5842171"/>
              <a:gd name="connsiteX105" fmla="*/ 6109712 w 12188952"/>
              <a:gd name="connsiteY105" fmla="*/ 2327402 h 5842171"/>
              <a:gd name="connsiteX106" fmla="*/ 6096733 w 12188952"/>
              <a:gd name="connsiteY106" fmla="*/ 2238146 h 5842171"/>
              <a:gd name="connsiteX107" fmla="*/ 6065697 w 12188952"/>
              <a:gd name="connsiteY107" fmla="*/ 2152948 h 5842171"/>
              <a:gd name="connsiteX108" fmla="*/ 6017167 w 12188952"/>
              <a:gd name="connsiteY108" fmla="*/ 2076405 h 5842171"/>
              <a:gd name="connsiteX109" fmla="*/ 6079240 w 12188952"/>
              <a:gd name="connsiteY109" fmla="*/ 2148891 h 5842171"/>
              <a:gd name="connsiteX110" fmla="*/ 6118741 w 12188952"/>
              <a:gd name="connsiteY110" fmla="*/ 2233819 h 5842171"/>
              <a:gd name="connsiteX111" fmla="*/ 6145264 w 12188952"/>
              <a:gd name="connsiteY111" fmla="*/ 2323345 h 5842171"/>
              <a:gd name="connsiteX112" fmla="*/ 6154292 w 12188952"/>
              <a:gd name="connsiteY112" fmla="*/ 2365809 h 5842171"/>
              <a:gd name="connsiteX113" fmla="*/ 6176300 w 12188952"/>
              <a:gd name="connsiteY113" fmla="*/ 2370136 h 5842171"/>
              <a:gd name="connsiteX114" fmla="*/ 6467480 w 12188952"/>
              <a:gd name="connsiteY114" fmla="*/ 2587054 h 5842171"/>
              <a:gd name="connsiteX115" fmla="*/ 6604042 w 12188952"/>
              <a:gd name="connsiteY115" fmla="*/ 2702004 h 5842171"/>
              <a:gd name="connsiteX116" fmla="*/ 6648058 w 12188952"/>
              <a:gd name="connsiteY116" fmla="*/ 2723101 h 5842171"/>
              <a:gd name="connsiteX117" fmla="*/ 6652572 w 12188952"/>
              <a:gd name="connsiteY117" fmla="*/ 2723101 h 5842171"/>
              <a:gd name="connsiteX118" fmla="*/ 6674580 w 12188952"/>
              <a:gd name="connsiteY118" fmla="*/ 2723101 h 5842171"/>
              <a:gd name="connsiteX119" fmla="*/ 6723110 w 12188952"/>
              <a:gd name="connsiteY119" fmla="*/ 2719044 h 5842171"/>
              <a:gd name="connsiteX120" fmla="*/ 6820170 w 12188952"/>
              <a:gd name="connsiteY120" fmla="*/ 2710389 h 5842171"/>
              <a:gd name="connsiteX121" fmla="*/ 7009776 w 12188952"/>
              <a:gd name="connsiteY121" fmla="*/ 2676309 h 5842171"/>
              <a:gd name="connsiteX122" fmla="*/ 7194868 w 12188952"/>
              <a:gd name="connsiteY122" fmla="*/ 2616806 h 5842171"/>
              <a:gd name="connsiteX123" fmla="*/ 7278949 w 12188952"/>
              <a:gd name="connsiteY123" fmla="*/ 2565687 h 5842171"/>
              <a:gd name="connsiteX124" fmla="*/ 7336508 w 12188952"/>
              <a:gd name="connsiteY124" fmla="*/ 2489143 h 5842171"/>
              <a:gd name="connsiteX125" fmla="*/ 7283463 w 12188952"/>
              <a:gd name="connsiteY125" fmla="*/ 2570014 h 5842171"/>
              <a:gd name="connsiteX126" fmla="*/ 7199382 w 12188952"/>
              <a:gd name="connsiteY126" fmla="*/ 2625461 h 5842171"/>
              <a:gd name="connsiteX127" fmla="*/ 7018805 w 12188952"/>
              <a:gd name="connsiteY127" fmla="*/ 2697676 h 5842171"/>
              <a:gd name="connsiteX128" fmla="*/ 6829199 w 12188952"/>
              <a:gd name="connsiteY128" fmla="*/ 2744468 h 5842171"/>
              <a:gd name="connsiteX129" fmla="*/ 6732139 w 12188952"/>
              <a:gd name="connsiteY129" fmla="*/ 2761508 h 5842171"/>
              <a:gd name="connsiteX130" fmla="*/ 6714081 w 12188952"/>
              <a:gd name="connsiteY130" fmla="*/ 2761508 h 5842171"/>
              <a:gd name="connsiteX131" fmla="*/ 6723110 w 12188952"/>
              <a:gd name="connsiteY131" fmla="*/ 2765835 h 5842171"/>
              <a:gd name="connsiteX132" fmla="*/ 6807191 w 12188952"/>
              <a:gd name="connsiteY132" fmla="*/ 2803971 h 5842171"/>
              <a:gd name="connsiteX133" fmla="*/ 6895223 w 12188952"/>
              <a:gd name="connsiteY133" fmla="*/ 2829666 h 5842171"/>
              <a:gd name="connsiteX134" fmla="*/ 6987768 w 12188952"/>
              <a:gd name="connsiteY134" fmla="*/ 2833994 h 5842171"/>
              <a:gd name="connsiteX135" fmla="*/ 6890708 w 12188952"/>
              <a:gd name="connsiteY135" fmla="*/ 2850763 h 5842171"/>
              <a:gd name="connsiteX136" fmla="*/ 6793648 w 12188952"/>
              <a:gd name="connsiteY136" fmla="*/ 2850763 h 5842171"/>
              <a:gd name="connsiteX137" fmla="*/ 6740604 w 12188952"/>
              <a:gd name="connsiteY137" fmla="*/ 2842378 h 5842171"/>
              <a:gd name="connsiteX138" fmla="*/ 6868700 w 12188952"/>
              <a:gd name="connsiteY138" fmla="*/ 3038199 h 5842171"/>
              <a:gd name="connsiteX139" fmla="*/ 6970275 w 12188952"/>
              <a:gd name="connsiteY139" fmla="*/ 3131782 h 5842171"/>
              <a:gd name="connsiteX140" fmla="*/ 7256941 w 12188952"/>
              <a:gd name="connsiteY140" fmla="*/ 3467978 h 5842171"/>
              <a:gd name="connsiteX141" fmla="*/ 7265970 w 12188952"/>
              <a:gd name="connsiteY141" fmla="*/ 3467978 h 5842171"/>
              <a:gd name="connsiteX142" fmla="*/ 7291928 w 12188952"/>
              <a:gd name="connsiteY142" fmla="*/ 3467978 h 5842171"/>
              <a:gd name="connsiteX143" fmla="*/ 7327479 w 12188952"/>
              <a:gd name="connsiteY143" fmla="*/ 3480690 h 5842171"/>
              <a:gd name="connsiteX144" fmla="*/ 7358516 w 12188952"/>
              <a:gd name="connsiteY144" fmla="*/ 3501787 h 5842171"/>
              <a:gd name="connsiteX145" fmla="*/ 7385037 w 12188952"/>
              <a:gd name="connsiteY145" fmla="*/ 3531809 h 5842171"/>
              <a:gd name="connsiteX146" fmla="*/ 7366980 w 12188952"/>
              <a:gd name="connsiteY146" fmla="*/ 3493402 h 5842171"/>
              <a:gd name="connsiteX147" fmla="*/ 7340458 w 12188952"/>
              <a:gd name="connsiteY147" fmla="*/ 3463650 h 5842171"/>
              <a:gd name="connsiteX148" fmla="*/ 7309986 w 12188952"/>
              <a:gd name="connsiteY148" fmla="*/ 3442283 h 5842171"/>
              <a:gd name="connsiteX149" fmla="*/ 7340458 w 12188952"/>
              <a:gd name="connsiteY149" fmla="*/ 3429571 h 5842171"/>
              <a:gd name="connsiteX150" fmla="*/ 7534578 w 12188952"/>
              <a:gd name="connsiteY150" fmla="*/ 3340315 h 5842171"/>
              <a:gd name="connsiteX151" fmla="*/ 7539093 w 12188952"/>
              <a:gd name="connsiteY151" fmla="*/ 3382779 h 5842171"/>
              <a:gd name="connsiteX152" fmla="*/ 7517085 w 12188952"/>
              <a:gd name="connsiteY152" fmla="*/ 3736014 h 5842171"/>
              <a:gd name="connsiteX153" fmla="*/ 7115865 w 12188952"/>
              <a:gd name="connsiteY153" fmla="*/ 3855022 h 5842171"/>
              <a:gd name="connsiteX154" fmla="*/ 7106836 w 12188952"/>
              <a:gd name="connsiteY154" fmla="*/ 3855022 h 5842171"/>
              <a:gd name="connsiteX155" fmla="*/ 6546483 w 12188952"/>
              <a:gd name="connsiteY155" fmla="*/ 3280541 h 5842171"/>
              <a:gd name="connsiteX156" fmla="*/ 6560026 w 12188952"/>
              <a:gd name="connsiteY156" fmla="*/ 3276484 h 5842171"/>
              <a:gd name="connsiteX157" fmla="*/ 6613071 w 12188952"/>
              <a:gd name="connsiteY157" fmla="*/ 3246733 h 5842171"/>
              <a:gd name="connsiteX158" fmla="*/ 6550998 w 12188952"/>
              <a:gd name="connsiteY158" fmla="*/ 3242405 h 5842171"/>
              <a:gd name="connsiteX159" fmla="*/ 6493439 w 12188952"/>
              <a:gd name="connsiteY159" fmla="*/ 3250790 h 5842171"/>
              <a:gd name="connsiteX160" fmla="*/ 6436444 w 12188952"/>
              <a:gd name="connsiteY160" fmla="*/ 3267829 h 5842171"/>
              <a:gd name="connsiteX161" fmla="*/ 6383400 w 12188952"/>
              <a:gd name="connsiteY161" fmla="*/ 3293524 h 5842171"/>
              <a:gd name="connsiteX162" fmla="*/ 6445473 w 12188952"/>
              <a:gd name="connsiteY162" fmla="*/ 3297581 h 5842171"/>
              <a:gd name="connsiteX163" fmla="*/ 6497953 w 12188952"/>
              <a:gd name="connsiteY163" fmla="*/ 3289196 h 5842171"/>
              <a:gd name="connsiteX164" fmla="*/ 7084829 w 12188952"/>
              <a:gd name="connsiteY164" fmla="*/ 3889101 h 5842171"/>
              <a:gd name="connsiteX165" fmla="*/ 6904252 w 12188952"/>
              <a:gd name="connsiteY165" fmla="*/ 4080594 h 5842171"/>
              <a:gd name="connsiteX166" fmla="*/ 6762611 w 12188952"/>
              <a:gd name="connsiteY166" fmla="*/ 4097634 h 5842171"/>
              <a:gd name="connsiteX167" fmla="*/ 6220316 w 12188952"/>
              <a:gd name="connsiteY167" fmla="*/ 3616737 h 5842171"/>
              <a:gd name="connsiteX168" fmla="*/ 6259817 w 12188952"/>
              <a:gd name="connsiteY168" fmla="*/ 3604025 h 5842171"/>
              <a:gd name="connsiteX169" fmla="*/ 6312862 w 12188952"/>
              <a:gd name="connsiteY169" fmla="*/ 3574273 h 5842171"/>
              <a:gd name="connsiteX170" fmla="*/ 6251353 w 12188952"/>
              <a:gd name="connsiteY170" fmla="*/ 3569945 h 5842171"/>
              <a:gd name="connsiteX171" fmla="*/ 6193794 w 12188952"/>
              <a:gd name="connsiteY171" fmla="*/ 3578600 h 5842171"/>
              <a:gd name="connsiteX172" fmla="*/ 6136235 w 12188952"/>
              <a:gd name="connsiteY172" fmla="*/ 3595640 h 5842171"/>
              <a:gd name="connsiteX173" fmla="*/ 6083190 w 12188952"/>
              <a:gd name="connsiteY173" fmla="*/ 3621064 h 5842171"/>
              <a:gd name="connsiteX174" fmla="*/ 6145264 w 12188952"/>
              <a:gd name="connsiteY174" fmla="*/ 3625392 h 5842171"/>
              <a:gd name="connsiteX175" fmla="*/ 6167271 w 12188952"/>
              <a:gd name="connsiteY175" fmla="*/ 3621064 h 5842171"/>
              <a:gd name="connsiteX176" fmla="*/ 6727625 w 12188952"/>
              <a:gd name="connsiteY176" fmla="*/ 4114674 h 5842171"/>
              <a:gd name="connsiteX177" fmla="*/ 6497953 w 12188952"/>
              <a:gd name="connsiteY177" fmla="*/ 4331591 h 5842171"/>
              <a:gd name="connsiteX178" fmla="*/ 6330355 w 12188952"/>
              <a:gd name="connsiteY178" fmla="*/ 4301840 h 5842171"/>
              <a:gd name="connsiteX179" fmla="*/ 6321890 w 12188952"/>
              <a:gd name="connsiteY179" fmla="*/ 4297512 h 5842171"/>
              <a:gd name="connsiteX180" fmla="*/ 5871576 w 12188952"/>
              <a:gd name="connsiteY180" fmla="*/ 3842309 h 5842171"/>
              <a:gd name="connsiteX181" fmla="*/ 5788060 w 12188952"/>
              <a:gd name="connsiteY181" fmla="*/ 3778478 h 5842171"/>
              <a:gd name="connsiteX182" fmla="*/ 5708493 w 12188952"/>
              <a:gd name="connsiteY182" fmla="*/ 3782806 h 5842171"/>
              <a:gd name="connsiteX183" fmla="*/ 5730501 w 12188952"/>
              <a:gd name="connsiteY183" fmla="*/ 3744399 h 5842171"/>
              <a:gd name="connsiteX184" fmla="*/ 5620461 w 12188952"/>
              <a:gd name="connsiteY184" fmla="*/ 3472035 h 5842171"/>
              <a:gd name="connsiteX185" fmla="*/ 5390789 w 12188952"/>
              <a:gd name="connsiteY185" fmla="*/ 3433898 h 5842171"/>
              <a:gd name="connsiteX186" fmla="*/ 5399818 w 12188952"/>
              <a:gd name="connsiteY186" fmla="*/ 3408204 h 5842171"/>
              <a:gd name="connsiteX187" fmla="*/ 5302758 w 12188952"/>
              <a:gd name="connsiteY187" fmla="*/ 3203998 h 5842171"/>
              <a:gd name="connsiteX188" fmla="*/ 5086630 w 12188952"/>
              <a:gd name="connsiteY188" fmla="*/ 3135840 h 5842171"/>
              <a:gd name="connsiteX189" fmla="*/ 4856959 w 12188952"/>
              <a:gd name="connsiteY189" fmla="*/ 3327333 h 5842171"/>
              <a:gd name="connsiteX190" fmla="*/ 4861473 w 12188952"/>
              <a:gd name="connsiteY190" fmla="*/ 3208326 h 5842171"/>
              <a:gd name="connsiteX191" fmla="*/ 4592300 w 12188952"/>
              <a:gd name="connsiteY191" fmla="*/ 3055239 h 5842171"/>
              <a:gd name="connsiteX192" fmla="*/ 4557313 w 12188952"/>
              <a:gd name="connsiteY192" fmla="*/ 3059296 h 5842171"/>
              <a:gd name="connsiteX193" fmla="*/ 4327642 w 12188952"/>
              <a:gd name="connsiteY193" fmla="*/ 3284869 h 5842171"/>
              <a:gd name="connsiteX194" fmla="*/ 3996960 w 12188952"/>
              <a:gd name="connsiteY194" fmla="*/ 3055239 h 5842171"/>
              <a:gd name="connsiteX195" fmla="*/ 4543770 w 12188952"/>
              <a:gd name="connsiteY195" fmla="*/ 1906279 h 5842171"/>
              <a:gd name="connsiteX196" fmla="*/ 4482261 w 12188952"/>
              <a:gd name="connsiteY196" fmla="*/ 1740209 h 5842171"/>
              <a:gd name="connsiteX197" fmla="*/ 4248075 w 12188952"/>
              <a:gd name="connsiteY197" fmla="*/ 1633914 h 5842171"/>
              <a:gd name="connsiteX198" fmla="*/ 4305634 w 12188952"/>
              <a:gd name="connsiteY198" fmla="*/ 1493540 h 5842171"/>
              <a:gd name="connsiteX199" fmla="*/ 4226067 w 12188952"/>
              <a:gd name="connsiteY199" fmla="*/ 1327471 h 584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2188952" h="5842171">
                <a:moveTo>
                  <a:pt x="5911642" y="3974299"/>
                </a:moveTo>
                <a:lnTo>
                  <a:pt x="6255302" y="4323207"/>
                </a:lnTo>
                <a:cubicBezTo>
                  <a:pt x="6246838" y="4331591"/>
                  <a:pt x="6215801" y="4352959"/>
                  <a:pt x="6162757" y="4399750"/>
                </a:cubicBezTo>
                <a:cubicBezTo>
                  <a:pt x="6079240" y="4467909"/>
                  <a:pt x="5929135" y="4421117"/>
                  <a:pt x="5854083" y="4395423"/>
                </a:cubicBezTo>
                <a:lnTo>
                  <a:pt x="5832075" y="4391095"/>
                </a:lnTo>
                <a:cubicBezTo>
                  <a:pt x="5924621" y="4225296"/>
                  <a:pt x="5915592" y="3987011"/>
                  <a:pt x="5911642" y="3974299"/>
                </a:cubicBezTo>
                <a:close/>
                <a:moveTo>
                  <a:pt x="5470247" y="3063624"/>
                </a:moveTo>
                <a:cubicBezTo>
                  <a:pt x="5496721" y="3093415"/>
                  <a:pt x="5527590" y="3123205"/>
                  <a:pt x="5554064" y="3152973"/>
                </a:cubicBezTo>
                <a:cubicBezTo>
                  <a:pt x="5589353" y="3187022"/>
                  <a:pt x="5620222" y="3212554"/>
                  <a:pt x="5651117" y="3242344"/>
                </a:cubicBezTo>
                <a:cubicBezTo>
                  <a:pt x="5708459" y="3293407"/>
                  <a:pt x="5770223" y="3344470"/>
                  <a:pt x="5831987" y="3395532"/>
                </a:cubicBezTo>
                <a:cubicBezTo>
                  <a:pt x="5836408" y="3416805"/>
                  <a:pt x="5840802" y="3433818"/>
                  <a:pt x="5840802" y="3455091"/>
                </a:cubicBezTo>
                <a:cubicBezTo>
                  <a:pt x="5845224" y="3476363"/>
                  <a:pt x="5849645" y="3501894"/>
                  <a:pt x="5854039" y="3523167"/>
                </a:cubicBezTo>
                <a:lnTo>
                  <a:pt x="5858461" y="3535944"/>
                </a:lnTo>
                <a:lnTo>
                  <a:pt x="5871698" y="3535944"/>
                </a:lnTo>
                <a:cubicBezTo>
                  <a:pt x="5884935" y="3540203"/>
                  <a:pt x="5902566" y="3540203"/>
                  <a:pt x="5915803" y="3540203"/>
                </a:cubicBezTo>
                <a:cubicBezTo>
                  <a:pt x="5929040" y="3540203"/>
                  <a:pt x="5946698" y="3544439"/>
                  <a:pt x="5959935" y="3544439"/>
                </a:cubicBezTo>
                <a:cubicBezTo>
                  <a:pt x="5990804" y="3548698"/>
                  <a:pt x="6021699" y="3548698"/>
                  <a:pt x="6052567" y="3552957"/>
                </a:cubicBezTo>
                <a:cubicBezTo>
                  <a:pt x="6021699" y="3544439"/>
                  <a:pt x="5995225" y="3531685"/>
                  <a:pt x="5964330" y="3523167"/>
                </a:cubicBezTo>
                <a:cubicBezTo>
                  <a:pt x="5951093" y="3518908"/>
                  <a:pt x="5933461" y="3514671"/>
                  <a:pt x="5920224" y="3510412"/>
                </a:cubicBezTo>
                <a:cubicBezTo>
                  <a:pt x="5911409" y="3506153"/>
                  <a:pt x="5898172" y="3506153"/>
                  <a:pt x="5889356" y="3501894"/>
                </a:cubicBezTo>
                <a:cubicBezTo>
                  <a:pt x="5889356" y="3480622"/>
                  <a:pt x="5884935" y="3463609"/>
                  <a:pt x="5884935" y="3442314"/>
                </a:cubicBezTo>
                <a:cubicBezTo>
                  <a:pt x="5880513" y="3421041"/>
                  <a:pt x="5880513" y="3395510"/>
                  <a:pt x="5876119" y="3374237"/>
                </a:cubicBezTo>
                <a:lnTo>
                  <a:pt x="5876119" y="3365742"/>
                </a:lnTo>
                <a:lnTo>
                  <a:pt x="5867303" y="3361483"/>
                </a:lnTo>
                <a:cubicBezTo>
                  <a:pt x="5805540" y="3306161"/>
                  <a:pt x="5739355" y="3255098"/>
                  <a:pt x="5677591" y="3204036"/>
                </a:cubicBezTo>
                <a:cubicBezTo>
                  <a:pt x="5646723" y="3178504"/>
                  <a:pt x="5611433" y="3152973"/>
                  <a:pt x="5576116" y="3131700"/>
                </a:cubicBezTo>
                <a:cubicBezTo>
                  <a:pt x="5540827" y="3106169"/>
                  <a:pt x="5509958" y="3084897"/>
                  <a:pt x="5470247" y="3063624"/>
                </a:cubicBezTo>
                <a:close/>
                <a:moveTo>
                  <a:pt x="5779055" y="2765775"/>
                </a:moveTo>
                <a:cubicBezTo>
                  <a:pt x="5809933" y="2804064"/>
                  <a:pt x="5836404" y="2829598"/>
                  <a:pt x="5862875" y="2855132"/>
                </a:cubicBezTo>
                <a:cubicBezTo>
                  <a:pt x="5893753" y="2884910"/>
                  <a:pt x="5924631" y="2910444"/>
                  <a:pt x="5951102" y="2940244"/>
                </a:cubicBezTo>
                <a:cubicBezTo>
                  <a:pt x="6008451" y="2991289"/>
                  <a:pt x="6070208" y="3042357"/>
                  <a:pt x="6131964" y="3093425"/>
                </a:cubicBezTo>
                <a:cubicBezTo>
                  <a:pt x="6136371" y="3114692"/>
                  <a:pt x="6140779" y="3131714"/>
                  <a:pt x="6140779" y="3152981"/>
                </a:cubicBezTo>
                <a:cubicBezTo>
                  <a:pt x="6145213" y="3174270"/>
                  <a:pt x="6149620" y="3199782"/>
                  <a:pt x="6154027" y="3221071"/>
                </a:cubicBezTo>
                <a:lnTo>
                  <a:pt x="6158435" y="3233827"/>
                </a:lnTo>
                <a:lnTo>
                  <a:pt x="6171683" y="3233827"/>
                </a:lnTo>
                <a:cubicBezTo>
                  <a:pt x="6184906" y="3238093"/>
                  <a:pt x="6202562" y="3238093"/>
                  <a:pt x="6215784" y="3238093"/>
                </a:cubicBezTo>
                <a:cubicBezTo>
                  <a:pt x="6229032" y="3238093"/>
                  <a:pt x="6246662" y="3242338"/>
                  <a:pt x="6259911" y="3242338"/>
                </a:cubicBezTo>
                <a:cubicBezTo>
                  <a:pt x="6290789" y="3246582"/>
                  <a:pt x="6321667" y="3246582"/>
                  <a:pt x="6352545" y="3250849"/>
                </a:cubicBezTo>
                <a:cubicBezTo>
                  <a:pt x="6321667" y="3242338"/>
                  <a:pt x="6295196" y="3229582"/>
                  <a:pt x="6264318" y="3221071"/>
                </a:cubicBezTo>
                <a:cubicBezTo>
                  <a:pt x="6251069" y="3216804"/>
                  <a:pt x="6233440" y="3212560"/>
                  <a:pt x="6220191" y="3208293"/>
                </a:cubicBezTo>
                <a:cubicBezTo>
                  <a:pt x="6211376" y="3204048"/>
                  <a:pt x="6198154" y="3204048"/>
                  <a:pt x="6189313" y="3199782"/>
                </a:cubicBezTo>
                <a:cubicBezTo>
                  <a:pt x="6189313" y="3178515"/>
                  <a:pt x="6184906" y="3161492"/>
                  <a:pt x="6184906" y="3140225"/>
                </a:cubicBezTo>
                <a:cubicBezTo>
                  <a:pt x="6180498" y="3118936"/>
                  <a:pt x="6180498" y="3093402"/>
                  <a:pt x="6176091" y="3072135"/>
                </a:cubicBezTo>
                <a:lnTo>
                  <a:pt x="6176091" y="3063624"/>
                </a:lnTo>
                <a:lnTo>
                  <a:pt x="6167276" y="3059379"/>
                </a:lnTo>
                <a:cubicBezTo>
                  <a:pt x="6105520" y="3004067"/>
                  <a:pt x="6039329" y="2953000"/>
                  <a:pt x="5977573" y="2901932"/>
                </a:cubicBezTo>
                <a:cubicBezTo>
                  <a:pt x="5946695" y="2876399"/>
                  <a:pt x="5911409" y="2850865"/>
                  <a:pt x="5876097" y="2829598"/>
                </a:cubicBezTo>
                <a:cubicBezTo>
                  <a:pt x="5845219" y="2808331"/>
                  <a:pt x="5814341" y="2787042"/>
                  <a:pt x="5779055" y="2765775"/>
                </a:cubicBezTo>
                <a:close/>
                <a:moveTo>
                  <a:pt x="3273524" y="2540262"/>
                </a:moveTo>
                <a:cubicBezTo>
                  <a:pt x="3374534" y="2540262"/>
                  <a:pt x="3458615" y="2621133"/>
                  <a:pt x="3458615" y="2719044"/>
                </a:cubicBezTo>
                <a:cubicBezTo>
                  <a:pt x="3458615" y="2816954"/>
                  <a:pt x="3374534" y="2897825"/>
                  <a:pt x="3273524" y="2897825"/>
                </a:cubicBezTo>
                <a:cubicBezTo>
                  <a:pt x="3171949" y="2897825"/>
                  <a:pt x="3087868" y="2816954"/>
                  <a:pt x="3087868" y="2719044"/>
                </a:cubicBezTo>
                <a:cubicBezTo>
                  <a:pt x="3087868" y="2621133"/>
                  <a:pt x="3171949" y="2540262"/>
                  <a:pt x="3273524" y="2540262"/>
                </a:cubicBezTo>
                <a:close/>
                <a:moveTo>
                  <a:pt x="8915428" y="2361481"/>
                </a:moveTo>
                <a:cubicBezTo>
                  <a:pt x="8814418" y="2361481"/>
                  <a:pt x="8730337" y="2442352"/>
                  <a:pt x="8730337" y="2540262"/>
                </a:cubicBezTo>
                <a:cubicBezTo>
                  <a:pt x="8730337" y="2638173"/>
                  <a:pt x="8814418" y="2719044"/>
                  <a:pt x="8915428" y="2719044"/>
                </a:cubicBezTo>
                <a:cubicBezTo>
                  <a:pt x="9017003" y="2719044"/>
                  <a:pt x="9101084" y="2638173"/>
                  <a:pt x="9101084" y="2540262"/>
                </a:cubicBezTo>
                <a:cubicBezTo>
                  <a:pt x="9101084" y="2442352"/>
                  <a:pt x="9017003" y="2361481"/>
                  <a:pt x="8915428" y="2361481"/>
                </a:cubicBezTo>
                <a:close/>
                <a:moveTo>
                  <a:pt x="0" y="0"/>
                </a:moveTo>
                <a:lnTo>
                  <a:pt x="0" y="1319086"/>
                </a:lnTo>
                <a:lnTo>
                  <a:pt x="0" y="2710389"/>
                </a:lnTo>
                <a:lnTo>
                  <a:pt x="0" y="5842171"/>
                </a:lnTo>
                <a:lnTo>
                  <a:pt x="12188952" y="5842171"/>
                </a:lnTo>
                <a:lnTo>
                  <a:pt x="12188952" y="1612547"/>
                </a:lnTo>
                <a:lnTo>
                  <a:pt x="8791846" y="2970041"/>
                </a:lnTo>
                <a:cubicBezTo>
                  <a:pt x="8694786" y="3008447"/>
                  <a:pt x="8620298" y="2978425"/>
                  <a:pt x="8593775" y="2910537"/>
                </a:cubicBezTo>
                <a:lnTo>
                  <a:pt x="8523238" y="2731756"/>
                </a:lnTo>
                <a:lnTo>
                  <a:pt x="8395141" y="2791259"/>
                </a:lnTo>
                <a:cubicBezTo>
                  <a:pt x="8329117" y="2821011"/>
                  <a:pt x="8249550" y="2795587"/>
                  <a:pt x="8218514" y="2731756"/>
                </a:cubicBezTo>
                <a:lnTo>
                  <a:pt x="7645181" y="1531947"/>
                </a:lnTo>
                <a:cubicBezTo>
                  <a:pt x="7473069" y="1612547"/>
                  <a:pt x="7230419" y="1706401"/>
                  <a:pt x="7133359" y="1740209"/>
                </a:cubicBezTo>
                <a:cubicBezTo>
                  <a:pt x="7142388" y="1744537"/>
                  <a:pt x="7150852" y="1744537"/>
                  <a:pt x="7155367" y="1748865"/>
                </a:cubicBezTo>
                <a:cubicBezTo>
                  <a:pt x="7195432" y="1765904"/>
                  <a:pt x="7234933" y="1787001"/>
                  <a:pt x="7265970" y="1812696"/>
                </a:cubicBezTo>
                <a:cubicBezTo>
                  <a:pt x="7274435" y="1821080"/>
                  <a:pt x="7283463" y="1825408"/>
                  <a:pt x="7291928" y="1834063"/>
                </a:cubicBezTo>
                <a:lnTo>
                  <a:pt x="7314500" y="1855160"/>
                </a:lnTo>
                <a:cubicBezTo>
                  <a:pt x="7322965" y="1863815"/>
                  <a:pt x="7327479" y="1872199"/>
                  <a:pt x="7336508" y="1880854"/>
                </a:cubicBezTo>
                <a:lnTo>
                  <a:pt x="7344972" y="1893566"/>
                </a:lnTo>
                <a:lnTo>
                  <a:pt x="7354001" y="1906279"/>
                </a:lnTo>
                <a:cubicBezTo>
                  <a:pt x="7380524" y="1940358"/>
                  <a:pt x="7398017" y="1978494"/>
                  <a:pt x="7411560" y="2021229"/>
                </a:cubicBezTo>
                <a:cubicBezTo>
                  <a:pt x="7393503" y="1982822"/>
                  <a:pt x="7371495" y="1944685"/>
                  <a:pt x="7344972" y="1914663"/>
                </a:cubicBezTo>
                <a:lnTo>
                  <a:pt x="7336508" y="1901951"/>
                </a:lnTo>
                <a:lnTo>
                  <a:pt x="7322965" y="1889239"/>
                </a:lnTo>
                <a:cubicBezTo>
                  <a:pt x="7314500" y="1880854"/>
                  <a:pt x="7309986" y="1876527"/>
                  <a:pt x="7300957" y="1867872"/>
                </a:cubicBezTo>
                <a:lnTo>
                  <a:pt x="7278949" y="1850832"/>
                </a:lnTo>
                <a:cubicBezTo>
                  <a:pt x="7269920" y="1842447"/>
                  <a:pt x="7261455" y="1838120"/>
                  <a:pt x="7252426" y="1833792"/>
                </a:cubicBezTo>
                <a:cubicBezTo>
                  <a:pt x="7217440" y="1812696"/>
                  <a:pt x="7181888" y="1795656"/>
                  <a:pt x="7142388" y="1782944"/>
                </a:cubicBezTo>
                <a:cubicBezTo>
                  <a:pt x="7124330" y="1778616"/>
                  <a:pt x="7102322" y="1770232"/>
                  <a:pt x="7084829" y="1765904"/>
                </a:cubicBezTo>
                <a:cubicBezTo>
                  <a:pt x="7075800" y="1765904"/>
                  <a:pt x="7071849" y="1761577"/>
                  <a:pt x="7062821" y="1761577"/>
                </a:cubicBezTo>
                <a:lnTo>
                  <a:pt x="7058306" y="1761577"/>
                </a:lnTo>
                <a:lnTo>
                  <a:pt x="7053792" y="1761577"/>
                </a:lnTo>
                <a:cubicBezTo>
                  <a:pt x="6824685" y="1727497"/>
                  <a:pt x="6251353" y="1655282"/>
                  <a:pt x="6193794" y="1655282"/>
                </a:cubicBezTo>
                <a:cubicBezTo>
                  <a:pt x="6176300" y="1659339"/>
                  <a:pt x="6096733" y="1702073"/>
                  <a:pt x="5995159" y="1761577"/>
                </a:cubicBezTo>
                <a:lnTo>
                  <a:pt x="5968637" y="1778616"/>
                </a:lnTo>
                <a:cubicBezTo>
                  <a:pt x="5810067" y="1872199"/>
                  <a:pt x="5598454" y="2008517"/>
                  <a:pt x="5439320" y="2106157"/>
                </a:cubicBezTo>
                <a:cubicBezTo>
                  <a:pt x="5426341" y="2152948"/>
                  <a:pt x="5359753" y="2370136"/>
                  <a:pt x="5293729" y="2582726"/>
                </a:cubicBezTo>
                <a:cubicBezTo>
                  <a:pt x="5293729" y="2582726"/>
                  <a:pt x="5196669" y="2859418"/>
                  <a:pt x="5170147" y="2918922"/>
                </a:cubicBezTo>
                <a:cubicBezTo>
                  <a:pt x="5165632" y="2927577"/>
                  <a:pt x="5161682" y="2935961"/>
                  <a:pt x="5161682" y="2944616"/>
                </a:cubicBezTo>
                <a:cubicBezTo>
                  <a:pt x="5161682" y="2948673"/>
                  <a:pt x="5161682" y="2948673"/>
                  <a:pt x="5161682" y="2948673"/>
                </a:cubicBezTo>
                <a:cubicBezTo>
                  <a:pt x="5165632" y="2961386"/>
                  <a:pt x="5174661" y="2970041"/>
                  <a:pt x="5183690" y="2978425"/>
                </a:cubicBezTo>
                <a:cubicBezTo>
                  <a:pt x="5183690" y="2978425"/>
                  <a:pt x="5187640" y="2978425"/>
                  <a:pt x="5192155" y="2982753"/>
                </a:cubicBezTo>
                <a:cubicBezTo>
                  <a:pt x="5201184" y="2987080"/>
                  <a:pt x="5205698" y="2991408"/>
                  <a:pt x="5214163" y="2995465"/>
                </a:cubicBezTo>
                <a:cubicBezTo>
                  <a:pt x="5232220" y="3004120"/>
                  <a:pt x="5258743" y="3008447"/>
                  <a:pt x="5293729" y="3012505"/>
                </a:cubicBezTo>
                <a:cubicBezTo>
                  <a:pt x="5395304" y="2991408"/>
                  <a:pt x="5527351" y="2935961"/>
                  <a:pt x="5584910" y="2880785"/>
                </a:cubicBezTo>
                <a:cubicBezTo>
                  <a:pt x="5672942" y="2799915"/>
                  <a:pt x="5761537" y="2706331"/>
                  <a:pt x="5836590" y="2621133"/>
                </a:cubicBezTo>
                <a:cubicBezTo>
                  <a:pt x="5946629" y="2493471"/>
                  <a:pt x="6034660" y="2395560"/>
                  <a:pt x="6109712" y="2370136"/>
                </a:cubicBezTo>
                <a:cubicBezTo>
                  <a:pt x="6109712" y="2357424"/>
                  <a:pt x="6109712" y="2340385"/>
                  <a:pt x="6109712" y="2327402"/>
                </a:cubicBezTo>
                <a:cubicBezTo>
                  <a:pt x="6105762" y="2297650"/>
                  <a:pt x="6101248" y="2267898"/>
                  <a:pt x="6096733" y="2238146"/>
                </a:cubicBezTo>
                <a:cubicBezTo>
                  <a:pt x="6087705" y="2208395"/>
                  <a:pt x="6079240" y="2178643"/>
                  <a:pt x="6065697" y="2152948"/>
                </a:cubicBezTo>
                <a:cubicBezTo>
                  <a:pt x="6052718" y="2127524"/>
                  <a:pt x="6034660" y="2097772"/>
                  <a:pt x="6017167" y="2076405"/>
                </a:cubicBezTo>
                <a:cubicBezTo>
                  <a:pt x="6039175" y="2097772"/>
                  <a:pt x="6061182" y="2119139"/>
                  <a:pt x="6079240" y="2148891"/>
                </a:cubicBezTo>
                <a:cubicBezTo>
                  <a:pt x="6096733" y="2174315"/>
                  <a:pt x="6109712" y="2204067"/>
                  <a:pt x="6118741" y="2233819"/>
                </a:cubicBezTo>
                <a:cubicBezTo>
                  <a:pt x="6131720" y="2263571"/>
                  <a:pt x="6140749" y="2293593"/>
                  <a:pt x="6145264" y="2323345"/>
                </a:cubicBezTo>
                <a:cubicBezTo>
                  <a:pt x="6149778" y="2336057"/>
                  <a:pt x="6149778" y="2353097"/>
                  <a:pt x="6154292" y="2365809"/>
                </a:cubicBezTo>
                <a:cubicBezTo>
                  <a:pt x="6162757" y="2365809"/>
                  <a:pt x="6167271" y="2365809"/>
                  <a:pt x="6176300" y="2370136"/>
                </a:cubicBezTo>
                <a:cubicBezTo>
                  <a:pt x="6242324" y="2391233"/>
                  <a:pt x="6361392" y="2497798"/>
                  <a:pt x="6467480" y="2587054"/>
                </a:cubicBezTo>
                <a:cubicBezTo>
                  <a:pt x="6516011" y="2629518"/>
                  <a:pt x="6568491" y="2676309"/>
                  <a:pt x="6604042" y="2702004"/>
                </a:cubicBezTo>
                <a:cubicBezTo>
                  <a:pt x="6621536" y="2710389"/>
                  <a:pt x="6648058" y="2719044"/>
                  <a:pt x="6648058" y="2723101"/>
                </a:cubicBezTo>
                <a:cubicBezTo>
                  <a:pt x="6648058" y="2723101"/>
                  <a:pt x="6652572" y="2723101"/>
                  <a:pt x="6652572" y="2723101"/>
                </a:cubicBezTo>
                <a:cubicBezTo>
                  <a:pt x="6661601" y="2723101"/>
                  <a:pt x="6665551" y="2723101"/>
                  <a:pt x="6674580" y="2723101"/>
                </a:cubicBezTo>
                <a:cubicBezTo>
                  <a:pt x="6692073" y="2723101"/>
                  <a:pt x="6705617" y="2723101"/>
                  <a:pt x="6723110" y="2719044"/>
                </a:cubicBezTo>
                <a:cubicBezTo>
                  <a:pt x="6754147" y="2714716"/>
                  <a:pt x="6789133" y="2714716"/>
                  <a:pt x="6820170" y="2710389"/>
                </a:cubicBezTo>
                <a:cubicBezTo>
                  <a:pt x="6881679" y="2702004"/>
                  <a:pt x="6948267" y="2689292"/>
                  <a:pt x="7009776" y="2676309"/>
                </a:cubicBezTo>
                <a:cubicBezTo>
                  <a:pt x="7071849" y="2659540"/>
                  <a:pt x="7133359" y="2642500"/>
                  <a:pt x="7194868" y="2616806"/>
                </a:cubicBezTo>
                <a:cubicBezTo>
                  <a:pt x="7225904" y="2604094"/>
                  <a:pt x="7252426" y="2587054"/>
                  <a:pt x="7278949" y="2565687"/>
                </a:cubicBezTo>
                <a:cubicBezTo>
                  <a:pt x="7305471" y="2544590"/>
                  <a:pt x="7327479" y="2518895"/>
                  <a:pt x="7336508" y="2489143"/>
                </a:cubicBezTo>
                <a:cubicBezTo>
                  <a:pt x="7331993" y="2523223"/>
                  <a:pt x="7309986" y="2548647"/>
                  <a:pt x="7283463" y="2570014"/>
                </a:cubicBezTo>
                <a:cubicBezTo>
                  <a:pt x="7256941" y="2591381"/>
                  <a:pt x="7230419" y="2608421"/>
                  <a:pt x="7199382" y="2625461"/>
                </a:cubicBezTo>
                <a:cubicBezTo>
                  <a:pt x="7142388" y="2655213"/>
                  <a:pt x="7080314" y="2680637"/>
                  <a:pt x="7018805" y="2697676"/>
                </a:cubicBezTo>
                <a:cubicBezTo>
                  <a:pt x="6956732" y="2714716"/>
                  <a:pt x="6890708" y="2731756"/>
                  <a:pt x="6829199" y="2744468"/>
                </a:cubicBezTo>
                <a:cubicBezTo>
                  <a:pt x="6798162" y="2748795"/>
                  <a:pt x="6762611" y="2757180"/>
                  <a:pt x="6732139" y="2761508"/>
                </a:cubicBezTo>
                <a:cubicBezTo>
                  <a:pt x="6727625" y="2761508"/>
                  <a:pt x="6718595" y="2761508"/>
                  <a:pt x="6714081" y="2761508"/>
                </a:cubicBezTo>
                <a:cubicBezTo>
                  <a:pt x="6718595" y="2761508"/>
                  <a:pt x="6718595" y="2765835"/>
                  <a:pt x="6723110" y="2765835"/>
                </a:cubicBezTo>
                <a:cubicBezTo>
                  <a:pt x="6749632" y="2782875"/>
                  <a:pt x="6776155" y="2795587"/>
                  <a:pt x="6807191" y="2803971"/>
                </a:cubicBezTo>
                <a:cubicBezTo>
                  <a:pt x="6837664" y="2816954"/>
                  <a:pt x="6864186" y="2821011"/>
                  <a:pt x="6895223" y="2829666"/>
                </a:cubicBezTo>
                <a:cubicBezTo>
                  <a:pt x="6926259" y="2833994"/>
                  <a:pt x="6956732" y="2838051"/>
                  <a:pt x="6987768" y="2833994"/>
                </a:cubicBezTo>
                <a:cubicBezTo>
                  <a:pt x="6956732" y="2842378"/>
                  <a:pt x="6926259" y="2850763"/>
                  <a:pt x="6890708" y="2850763"/>
                </a:cubicBezTo>
                <a:cubicBezTo>
                  <a:pt x="6859672" y="2855090"/>
                  <a:pt x="6824685" y="2850763"/>
                  <a:pt x="6793648" y="2850763"/>
                </a:cubicBezTo>
                <a:cubicBezTo>
                  <a:pt x="6776155" y="2850763"/>
                  <a:pt x="6758661" y="2846706"/>
                  <a:pt x="6740604" y="2842378"/>
                </a:cubicBezTo>
                <a:lnTo>
                  <a:pt x="6868700" y="3038199"/>
                </a:lnTo>
                <a:cubicBezTo>
                  <a:pt x="6904252" y="3072008"/>
                  <a:pt x="6939238" y="3102031"/>
                  <a:pt x="6970275" y="3131782"/>
                </a:cubicBezTo>
                <a:lnTo>
                  <a:pt x="7256941" y="3467978"/>
                </a:lnTo>
                <a:cubicBezTo>
                  <a:pt x="7261455" y="3467978"/>
                  <a:pt x="7261455" y="3467978"/>
                  <a:pt x="7265970" y="3467978"/>
                </a:cubicBezTo>
                <a:cubicBezTo>
                  <a:pt x="7274435" y="3467978"/>
                  <a:pt x="7283463" y="3467978"/>
                  <a:pt x="7291928" y="3467978"/>
                </a:cubicBezTo>
                <a:cubicBezTo>
                  <a:pt x="7305471" y="3472035"/>
                  <a:pt x="7314500" y="3476362"/>
                  <a:pt x="7327479" y="3480690"/>
                </a:cubicBezTo>
                <a:cubicBezTo>
                  <a:pt x="7340458" y="3485017"/>
                  <a:pt x="7349487" y="3493402"/>
                  <a:pt x="7358516" y="3501787"/>
                </a:cubicBezTo>
                <a:cubicBezTo>
                  <a:pt x="7366980" y="3510442"/>
                  <a:pt x="7376009" y="3518826"/>
                  <a:pt x="7385037" y="3531809"/>
                </a:cubicBezTo>
                <a:cubicBezTo>
                  <a:pt x="7380524" y="3518826"/>
                  <a:pt x="7376009" y="3506114"/>
                  <a:pt x="7366980" y="3493402"/>
                </a:cubicBezTo>
                <a:cubicBezTo>
                  <a:pt x="7358516" y="3480690"/>
                  <a:pt x="7349487" y="3472035"/>
                  <a:pt x="7340458" y="3463650"/>
                </a:cubicBezTo>
                <a:cubicBezTo>
                  <a:pt x="7331993" y="3454995"/>
                  <a:pt x="7318450" y="3446611"/>
                  <a:pt x="7309986" y="3442283"/>
                </a:cubicBezTo>
                <a:cubicBezTo>
                  <a:pt x="7318450" y="3437955"/>
                  <a:pt x="7327479" y="3433898"/>
                  <a:pt x="7340458" y="3429571"/>
                </a:cubicBezTo>
                <a:cubicBezTo>
                  <a:pt x="7411560" y="3399819"/>
                  <a:pt x="7477584" y="3374124"/>
                  <a:pt x="7534578" y="3340315"/>
                </a:cubicBezTo>
                <a:cubicBezTo>
                  <a:pt x="7534578" y="3353028"/>
                  <a:pt x="7539093" y="3365740"/>
                  <a:pt x="7539093" y="3382779"/>
                </a:cubicBezTo>
                <a:cubicBezTo>
                  <a:pt x="7548122" y="3472035"/>
                  <a:pt x="7565615" y="3621064"/>
                  <a:pt x="7517085" y="3736014"/>
                </a:cubicBezTo>
                <a:cubicBezTo>
                  <a:pt x="7451061" y="3846637"/>
                  <a:pt x="7261455" y="3872061"/>
                  <a:pt x="7115865" y="3855022"/>
                </a:cubicBezTo>
                <a:lnTo>
                  <a:pt x="7106836" y="3855022"/>
                </a:lnTo>
                <a:lnTo>
                  <a:pt x="6546483" y="3280541"/>
                </a:lnTo>
                <a:cubicBezTo>
                  <a:pt x="6550998" y="3280541"/>
                  <a:pt x="6555512" y="3276484"/>
                  <a:pt x="6560026" y="3276484"/>
                </a:cubicBezTo>
                <a:cubicBezTo>
                  <a:pt x="6577520" y="3267829"/>
                  <a:pt x="6595013" y="3259445"/>
                  <a:pt x="6613071" y="3246733"/>
                </a:cubicBezTo>
                <a:cubicBezTo>
                  <a:pt x="6590499" y="3242405"/>
                  <a:pt x="6573005" y="3242405"/>
                  <a:pt x="6550998" y="3242405"/>
                </a:cubicBezTo>
                <a:cubicBezTo>
                  <a:pt x="6528990" y="3242405"/>
                  <a:pt x="6511496" y="3246733"/>
                  <a:pt x="6493439" y="3250790"/>
                </a:cubicBezTo>
                <a:cubicBezTo>
                  <a:pt x="6475945" y="3255117"/>
                  <a:pt x="6453937" y="3259445"/>
                  <a:pt x="6436444" y="3267829"/>
                </a:cubicBezTo>
                <a:cubicBezTo>
                  <a:pt x="6418951" y="3276484"/>
                  <a:pt x="6400893" y="3284869"/>
                  <a:pt x="6383400" y="3293524"/>
                </a:cubicBezTo>
                <a:cubicBezTo>
                  <a:pt x="6405407" y="3297581"/>
                  <a:pt x="6427415" y="3297581"/>
                  <a:pt x="6445473" y="3297581"/>
                </a:cubicBezTo>
                <a:cubicBezTo>
                  <a:pt x="6462966" y="3297581"/>
                  <a:pt x="6480460" y="3293524"/>
                  <a:pt x="6497953" y="3289196"/>
                </a:cubicBezTo>
                <a:lnTo>
                  <a:pt x="7084829" y="3889101"/>
                </a:lnTo>
                <a:cubicBezTo>
                  <a:pt x="7049842" y="3987011"/>
                  <a:pt x="6970275" y="4050842"/>
                  <a:pt x="6904252" y="4080594"/>
                </a:cubicBezTo>
                <a:cubicBezTo>
                  <a:pt x="6851207" y="4106019"/>
                  <a:pt x="6798162" y="4110346"/>
                  <a:pt x="6762611" y="4097634"/>
                </a:cubicBezTo>
                <a:lnTo>
                  <a:pt x="6220316" y="3616737"/>
                </a:lnTo>
                <a:cubicBezTo>
                  <a:pt x="6233295" y="3612409"/>
                  <a:pt x="6246838" y="3608352"/>
                  <a:pt x="6259817" y="3604025"/>
                </a:cubicBezTo>
                <a:cubicBezTo>
                  <a:pt x="6277311" y="3595640"/>
                  <a:pt x="6295368" y="3586985"/>
                  <a:pt x="6312862" y="3574273"/>
                </a:cubicBezTo>
                <a:cubicBezTo>
                  <a:pt x="6290854" y="3569945"/>
                  <a:pt x="6273360" y="3569945"/>
                  <a:pt x="6251353" y="3569945"/>
                </a:cubicBezTo>
                <a:cubicBezTo>
                  <a:pt x="6228780" y="3569945"/>
                  <a:pt x="6211287" y="3574273"/>
                  <a:pt x="6193794" y="3578600"/>
                </a:cubicBezTo>
                <a:cubicBezTo>
                  <a:pt x="6176300" y="3582657"/>
                  <a:pt x="6154292" y="3586985"/>
                  <a:pt x="6136235" y="3595640"/>
                </a:cubicBezTo>
                <a:cubicBezTo>
                  <a:pt x="6118741" y="3604025"/>
                  <a:pt x="6101248" y="3612409"/>
                  <a:pt x="6083190" y="3621064"/>
                </a:cubicBezTo>
                <a:cubicBezTo>
                  <a:pt x="6105762" y="3625392"/>
                  <a:pt x="6123256" y="3625392"/>
                  <a:pt x="6145264" y="3625392"/>
                </a:cubicBezTo>
                <a:cubicBezTo>
                  <a:pt x="6154292" y="3625392"/>
                  <a:pt x="6158243" y="3625392"/>
                  <a:pt x="6167271" y="3621064"/>
                </a:cubicBezTo>
                <a:lnTo>
                  <a:pt x="6727625" y="4114674"/>
                </a:lnTo>
                <a:cubicBezTo>
                  <a:pt x="6701102" y="4212584"/>
                  <a:pt x="6590499" y="4306167"/>
                  <a:pt x="6497953" y="4331591"/>
                </a:cubicBezTo>
                <a:cubicBezTo>
                  <a:pt x="6418951" y="4352959"/>
                  <a:pt x="6352363" y="4314552"/>
                  <a:pt x="6330355" y="4301840"/>
                </a:cubicBezTo>
                <a:lnTo>
                  <a:pt x="6321890" y="4297512"/>
                </a:lnTo>
                <a:lnTo>
                  <a:pt x="5871576" y="3842309"/>
                </a:lnTo>
                <a:cubicBezTo>
                  <a:pt x="5849569" y="3812558"/>
                  <a:pt x="5823046" y="3791190"/>
                  <a:pt x="5788060" y="3778478"/>
                </a:cubicBezTo>
                <a:cubicBezTo>
                  <a:pt x="5761537" y="3770094"/>
                  <a:pt x="5735015" y="3774151"/>
                  <a:pt x="5708493" y="3782806"/>
                </a:cubicBezTo>
                <a:cubicBezTo>
                  <a:pt x="5717522" y="3770094"/>
                  <a:pt x="5725986" y="3757111"/>
                  <a:pt x="5730501" y="3744399"/>
                </a:cubicBezTo>
                <a:cubicBezTo>
                  <a:pt x="5770002" y="3680568"/>
                  <a:pt x="5717522" y="3548578"/>
                  <a:pt x="5620461" y="3472035"/>
                </a:cubicBezTo>
                <a:cubicBezTo>
                  <a:pt x="5545409" y="3412531"/>
                  <a:pt x="5465842" y="3399819"/>
                  <a:pt x="5390789" y="3433898"/>
                </a:cubicBezTo>
                <a:cubicBezTo>
                  <a:pt x="5395304" y="3425243"/>
                  <a:pt x="5395304" y="3416859"/>
                  <a:pt x="5399818" y="3408204"/>
                </a:cubicBezTo>
                <a:cubicBezTo>
                  <a:pt x="5408283" y="3353028"/>
                  <a:pt x="5368782" y="3263502"/>
                  <a:pt x="5302758" y="3203998"/>
                </a:cubicBezTo>
                <a:cubicBezTo>
                  <a:pt x="5236170" y="3144495"/>
                  <a:pt x="5161682" y="3119070"/>
                  <a:pt x="5086630" y="3135840"/>
                </a:cubicBezTo>
                <a:cubicBezTo>
                  <a:pt x="5033585" y="3148822"/>
                  <a:pt x="4954019" y="3212653"/>
                  <a:pt x="4856959" y="3327333"/>
                </a:cubicBezTo>
                <a:cubicBezTo>
                  <a:pt x="4865987" y="3284869"/>
                  <a:pt x="4870502" y="3242405"/>
                  <a:pt x="4861473" y="3208326"/>
                </a:cubicBezTo>
                <a:cubicBezTo>
                  <a:pt x="4808428" y="3021160"/>
                  <a:pt x="4676381" y="3042256"/>
                  <a:pt x="4592300" y="3055239"/>
                </a:cubicBezTo>
                <a:cubicBezTo>
                  <a:pt x="4579321" y="3055239"/>
                  <a:pt x="4565778" y="3059296"/>
                  <a:pt x="4557313" y="3059296"/>
                </a:cubicBezTo>
                <a:cubicBezTo>
                  <a:pt x="4508783" y="3063624"/>
                  <a:pt x="4415673" y="3174246"/>
                  <a:pt x="4327642" y="3284869"/>
                </a:cubicBezTo>
                <a:lnTo>
                  <a:pt x="3996960" y="3055239"/>
                </a:lnTo>
                <a:lnTo>
                  <a:pt x="4543770" y="1906279"/>
                </a:lnTo>
                <a:cubicBezTo>
                  <a:pt x="4574807" y="1842447"/>
                  <a:pt x="4543770" y="1770232"/>
                  <a:pt x="4482261" y="1740209"/>
                </a:cubicBezTo>
                <a:lnTo>
                  <a:pt x="4248075" y="1633914"/>
                </a:lnTo>
                <a:lnTo>
                  <a:pt x="4305634" y="1493540"/>
                </a:lnTo>
                <a:cubicBezTo>
                  <a:pt x="4332156" y="1425382"/>
                  <a:pt x="4296605" y="1353166"/>
                  <a:pt x="4226067" y="1327471"/>
                </a:cubicBezTo>
                <a:close/>
              </a:path>
            </a:pathLst>
          </a:custGeom>
          <a:solidFill>
            <a:srgbClr val="286D94"/>
          </a:solidFill>
          <a:ln w="12700">
            <a:miter lim="400000"/>
          </a:ln>
        </p:spPr>
        <p:txBody>
          <a:bodyPr wrap="square" lIns="38100" tIns="38100" rIns="38100" bIns="38100" anchor="ctr">
            <a:noAutofit/>
          </a:bodyPr>
          <a:lstStyle/>
          <a:p>
            <a:pPr>
              <a:defRPr sz="3000">
                <a:solidFill>
                  <a:srgbClr val="FFFFFF"/>
                </a:solidFill>
              </a:defRPr>
            </a:pPr>
            <a:endParaRPr dirty="0">
              <a:solidFill>
                <a:schemeClr val="bg1">
                  <a:lumMod val="85000"/>
                </a:schemeClr>
              </a:solidFill>
            </a:endParaRPr>
          </a:p>
        </p:txBody>
      </p:sp>
      <p:sp>
        <p:nvSpPr>
          <p:cNvPr id="18" name="TextBox 17">
            <a:extLst>
              <a:ext uri="{FF2B5EF4-FFF2-40B4-BE49-F238E27FC236}">
                <a16:creationId xmlns:a16="http://schemas.microsoft.com/office/drawing/2014/main" id="{1E16E1E4-2EB1-EBC4-F037-BDF2091D6596}"/>
              </a:ext>
            </a:extLst>
          </p:cNvPr>
          <p:cNvSpPr txBox="1"/>
          <p:nvPr/>
        </p:nvSpPr>
        <p:spPr>
          <a:xfrm>
            <a:off x="503449" y="4116011"/>
            <a:ext cx="4540034" cy="1138773"/>
          </a:xfrm>
          <a:prstGeom prst="rect">
            <a:avLst/>
          </a:prstGeom>
          <a:noFill/>
        </p:spPr>
        <p:txBody>
          <a:bodyPr wrap="square" rtlCol="0">
            <a:spAutoFit/>
          </a:bodyPr>
          <a:lstStyle/>
          <a:p>
            <a:r>
              <a:rPr lang="fr-FR" sz="1700" dirty="0">
                <a:solidFill>
                  <a:schemeClr val="bg1"/>
                </a:solidFill>
              </a:rPr>
              <a:t>Mon stage chez </a:t>
            </a:r>
            <a:r>
              <a:rPr lang="fr-FR" sz="1700" dirty="0" err="1">
                <a:solidFill>
                  <a:schemeClr val="bg1"/>
                </a:solidFill>
              </a:rPr>
              <a:t>Pega</a:t>
            </a:r>
            <a:r>
              <a:rPr lang="fr-FR" sz="1700" dirty="0">
                <a:solidFill>
                  <a:schemeClr val="bg1"/>
                </a:solidFill>
              </a:rPr>
              <a:t> </a:t>
            </a:r>
            <a:r>
              <a:rPr lang="fr-FR" sz="1700" dirty="0" err="1">
                <a:solidFill>
                  <a:schemeClr val="bg1"/>
                </a:solidFill>
              </a:rPr>
              <a:t>Health</a:t>
            </a:r>
            <a:r>
              <a:rPr lang="fr-FR" sz="1700" dirty="0">
                <a:solidFill>
                  <a:schemeClr val="bg1"/>
                </a:solidFill>
              </a:rPr>
              <a:t> a été une expérience précieuse qui m'a permis de mettre en pratique mes compétences techniques dans un contexte professionnel.</a:t>
            </a:r>
            <a:endParaRPr lang="en-AE" sz="1700" dirty="0">
              <a:solidFill>
                <a:schemeClr val="bg1"/>
              </a:solidFill>
            </a:endParaRPr>
          </a:p>
        </p:txBody>
      </p:sp>
      <p:sp>
        <p:nvSpPr>
          <p:cNvPr id="20" name="TextBox 19">
            <a:extLst>
              <a:ext uri="{FF2B5EF4-FFF2-40B4-BE49-F238E27FC236}">
                <a16:creationId xmlns:a16="http://schemas.microsoft.com/office/drawing/2014/main" id="{FA9228F4-9D0C-7FFB-66C2-DC720B3A8D5B}"/>
              </a:ext>
            </a:extLst>
          </p:cNvPr>
          <p:cNvSpPr txBox="1"/>
          <p:nvPr/>
        </p:nvSpPr>
        <p:spPr>
          <a:xfrm>
            <a:off x="7796294" y="5254784"/>
            <a:ext cx="4177760" cy="1077218"/>
          </a:xfrm>
          <a:prstGeom prst="rect">
            <a:avLst/>
          </a:prstGeom>
          <a:noFill/>
        </p:spPr>
        <p:txBody>
          <a:bodyPr wrap="square" rtlCol="0">
            <a:spAutoFit/>
          </a:bodyPr>
          <a:lstStyle/>
          <a:p>
            <a:r>
              <a:rPr lang="fr-FR" sz="1600" dirty="0">
                <a:solidFill>
                  <a:schemeClr val="bg1"/>
                </a:solidFill>
              </a:rPr>
              <a:t>Je remercie chaleureusement </a:t>
            </a:r>
            <a:r>
              <a:rPr lang="fr-FR" sz="1600" dirty="0" err="1">
                <a:solidFill>
                  <a:schemeClr val="bg1"/>
                </a:solidFill>
              </a:rPr>
              <a:t>Pega</a:t>
            </a:r>
            <a:r>
              <a:rPr lang="fr-FR" sz="1600" dirty="0">
                <a:solidFill>
                  <a:schemeClr val="bg1"/>
                </a:solidFill>
              </a:rPr>
              <a:t> </a:t>
            </a:r>
            <a:r>
              <a:rPr lang="fr-FR" sz="1600" dirty="0" err="1">
                <a:solidFill>
                  <a:schemeClr val="bg1"/>
                </a:solidFill>
              </a:rPr>
              <a:t>Health</a:t>
            </a:r>
            <a:r>
              <a:rPr lang="fr-FR" sz="1600" dirty="0">
                <a:solidFill>
                  <a:schemeClr val="bg1"/>
                </a:solidFill>
              </a:rPr>
              <a:t> pour leur soutien tout au long de ce stage, qui a grandement contribué à mon développement personnel et professionnel.</a:t>
            </a:r>
            <a:endParaRPr lang="en-AE" sz="1600" dirty="0">
              <a:solidFill>
                <a:schemeClr val="bg1"/>
              </a:solidFill>
            </a:endParaRPr>
          </a:p>
        </p:txBody>
      </p:sp>
      <p:sp>
        <p:nvSpPr>
          <p:cNvPr id="21" name="TextBox 20">
            <a:extLst>
              <a:ext uri="{FF2B5EF4-FFF2-40B4-BE49-F238E27FC236}">
                <a16:creationId xmlns:a16="http://schemas.microsoft.com/office/drawing/2014/main" id="{75578373-A2E0-83DE-DF6C-F5DCC8C7BDF1}"/>
              </a:ext>
            </a:extLst>
          </p:cNvPr>
          <p:cNvSpPr txBox="1"/>
          <p:nvPr/>
        </p:nvSpPr>
        <p:spPr>
          <a:xfrm>
            <a:off x="1425860" y="5434696"/>
            <a:ext cx="5796350" cy="1138773"/>
          </a:xfrm>
          <a:prstGeom prst="rect">
            <a:avLst/>
          </a:prstGeom>
          <a:noFill/>
        </p:spPr>
        <p:txBody>
          <a:bodyPr wrap="square" rtlCol="0">
            <a:spAutoFit/>
          </a:bodyPr>
          <a:lstStyle/>
          <a:p>
            <a:r>
              <a:rPr lang="fr-FR" sz="1700" dirty="0">
                <a:solidFill>
                  <a:schemeClr val="bg1"/>
                </a:solidFill>
              </a:rPr>
              <a:t>En développant une application de gestion des employés, j'ai pu intégrer des fonctionnalités importantes qui ont contribué à l'amélioration de l'expérience utilisateur et des performances de l'application.</a:t>
            </a:r>
            <a:endParaRPr lang="en-AE" sz="1700" dirty="0">
              <a:solidFill>
                <a:schemeClr val="bg1"/>
              </a:solidFill>
            </a:endParaRPr>
          </a:p>
        </p:txBody>
      </p:sp>
      <p:pic>
        <p:nvPicPr>
          <p:cNvPr id="22" name="Picture 21" descr="A logo of a fruit&#10;&#10;Description automatically generated">
            <a:extLst>
              <a:ext uri="{FF2B5EF4-FFF2-40B4-BE49-F238E27FC236}">
                <a16:creationId xmlns:a16="http://schemas.microsoft.com/office/drawing/2014/main" id="{15F9AC11-366C-5D36-5798-E74D393A17D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53500" y1="48000" x2="53500" y2="48000"/>
                        <a14:foregroundMark x1="57250" y1="49125" x2="57250" y2="49125"/>
                        <a14:foregroundMark x1="50125" y1="28375" x2="50125" y2="28375"/>
                        <a14:foregroundMark x1="36375" y1="68500" x2="36375" y2="68500"/>
                        <a14:foregroundMark x1="43000" y1="66250" x2="43000" y2="66250"/>
                        <a14:foregroundMark x1="21500" y1="66750" x2="21500" y2="66750"/>
                        <a14:foregroundMark x1="26375" y1="67500" x2="26375" y2="67500"/>
                        <a14:foregroundMark x1="47625" y1="65625" x2="47625" y2="65625"/>
                        <a14:foregroundMark x1="53500" y1="65625" x2="53500" y2="65625"/>
                        <a14:foregroundMark x1="51125" y1="66250" x2="51125" y2="66250"/>
                        <a14:foregroundMark x1="47375" y1="62625" x2="47375" y2="62625"/>
                        <a14:foregroundMark x1="47250" y1="62750" x2="47250" y2="62750"/>
                        <a14:foregroundMark x1="47500" y1="71000" x2="47500" y2="71000"/>
                        <a14:foregroundMark x1="54125" y1="70750" x2="54125" y2="70750"/>
                        <a14:foregroundMark x1="56875" y1="69375" x2="56875" y2="69375"/>
                        <a14:foregroundMark x1="61125" y1="70375" x2="61125" y2="70375"/>
                        <a14:foregroundMark x1="61250" y1="69625" x2="61250" y2="69625"/>
                        <a14:foregroundMark x1="66125" y1="70500" x2="66125" y2="70500"/>
                        <a14:foregroundMark x1="70875" y1="67125" x2="70875" y2="67125"/>
                        <a14:foregroundMark x1="74375" y1="67625" x2="74375" y2="67625"/>
                        <a14:foregroundMark x1="78375" y1="66750" x2="78375" y2="66750"/>
                        <a14:foregroundMark x1="64125" y1="65625" x2="64125" y2="65625"/>
                        <a14:backgroundMark x1="27125" y1="66625" x2="27125" y2="66625"/>
                        <a14:backgroundMark x1="41750" y1="69375" x2="41750" y2="69375"/>
                        <a14:backgroundMark x1="59000" y1="66375" x2="59000" y2="66375"/>
                        <a14:backgroundMark x1="65875" y1="69125" x2="65875" y2="69125"/>
                        <a14:backgroundMark x1="47750" y1="71375" x2="47750" y2="71375"/>
                        <a14:backgroundMark x1="47500" y1="71375" x2="47500" y2="71375"/>
                        <a14:backgroundMark x1="47375" y1="71500" x2="47375" y2="71500"/>
                        <a14:backgroundMark x1="47625" y1="71250" x2="47625" y2="71250"/>
                        <a14:backgroundMark x1="47500" y1="71250" x2="47500" y2="71250"/>
                        <a14:backgroundMark x1="47750" y1="71125" x2="47750" y2="71125"/>
                        <a14:backgroundMark x1="54250" y1="71000" x2="54250" y2="71000"/>
                        <a14:backgroundMark x1="54375" y1="70875" x2="54375" y2="70875"/>
                        <a14:backgroundMark x1="54000" y1="71125" x2="54000" y2="71125"/>
                        <a14:backgroundMark x1="47625" y1="71125" x2="47625" y2="71125"/>
                        <a14:backgroundMark x1="47375" y1="71125" x2="47375" y2="71125"/>
                      </a14:backgroundRemoval>
                    </a14:imgEffect>
                  </a14:imgLayer>
                </a14:imgProps>
              </a:ext>
            </a:extLst>
          </a:blip>
          <a:srcRect l="15481" t="55397" r="15501" b="22997"/>
          <a:stretch/>
        </p:blipFill>
        <p:spPr>
          <a:xfrm>
            <a:off x="9131009" y="257114"/>
            <a:ext cx="2213291" cy="692864"/>
          </a:xfrm>
          <a:prstGeom prst="rect">
            <a:avLst/>
          </a:prstGeom>
        </p:spPr>
      </p:pic>
      <p:pic>
        <p:nvPicPr>
          <p:cNvPr id="26" name="Picture 25" descr="A pink apple with blue leaf&#10;&#10;Description automatically generated">
            <a:extLst>
              <a:ext uri="{FF2B5EF4-FFF2-40B4-BE49-F238E27FC236}">
                <a16:creationId xmlns:a16="http://schemas.microsoft.com/office/drawing/2014/main" id="{F6DB8682-5500-71E3-FC4E-AC956F04505D}"/>
              </a:ext>
            </a:extLst>
          </p:cNvPr>
          <p:cNvPicPr>
            <a:picLocks noChangeAspect="1"/>
          </p:cNvPicPr>
          <p:nvPr/>
        </p:nvPicPr>
        <p:blipFill>
          <a:blip r:embed="rId6"/>
          <a:stretch>
            <a:fillRect/>
          </a:stretch>
        </p:blipFill>
        <p:spPr>
          <a:xfrm>
            <a:off x="-2681916" y="105680"/>
            <a:ext cx="2422800" cy="2422800"/>
          </a:xfrm>
          <a:prstGeom prst="rect">
            <a:avLst/>
          </a:prstGeom>
        </p:spPr>
      </p:pic>
    </p:spTree>
    <p:extLst>
      <p:ext uri="{BB962C8B-B14F-4D97-AF65-F5344CB8AC3E}">
        <p14:creationId xmlns:p14="http://schemas.microsoft.com/office/powerpoint/2010/main" val="2865426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3" name="Google Shape;320;p21">
            <a:extLst>
              <a:ext uri="{FF2B5EF4-FFF2-40B4-BE49-F238E27FC236}">
                <a16:creationId xmlns:a16="http://schemas.microsoft.com/office/drawing/2014/main" id="{83656E57-F52C-D589-C70B-E3F1C8366463}"/>
              </a:ext>
            </a:extLst>
          </p:cNvPr>
          <p:cNvPicPr preferRelativeResize="0"/>
          <p:nvPr/>
        </p:nvPicPr>
        <p:blipFill rotWithShape="1">
          <a:blip r:embed="rId3">
            <a:alphaModFix/>
            <a:duotone>
              <a:schemeClr val="accent4">
                <a:shade val="45000"/>
                <a:satMod val="135000"/>
              </a:schemeClr>
              <a:prstClr val="white"/>
            </a:duotone>
          </a:blip>
          <a:srcRect/>
          <a:stretch/>
        </p:blipFill>
        <p:spPr>
          <a:xfrm flipH="1">
            <a:off x="0" y="0"/>
            <a:ext cx="12192000" cy="6858000"/>
          </a:xfrm>
          <a:prstGeom prst="rect">
            <a:avLst/>
          </a:prstGeom>
          <a:noFill/>
          <a:ln>
            <a:noFill/>
          </a:ln>
        </p:spPr>
      </p:pic>
      <p:pic>
        <p:nvPicPr>
          <p:cNvPr id="11" name="Picture 10" descr="A pink apple with blue leaf&#10;&#10;Description automatically generated">
            <a:extLst>
              <a:ext uri="{FF2B5EF4-FFF2-40B4-BE49-F238E27FC236}">
                <a16:creationId xmlns:a16="http://schemas.microsoft.com/office/drawing/2014/main" id="{2A9EE857-187A-8340-1294-74CA0B3FC552}"/>
              </a:ext>
            </a:extLst>
          </p:cNvPr>
          <p:cNvPicPr>
            <a:picLocks noChangeAspect="1"/>
          </p:cNvPicPr>
          <p:nvPr/>
        </p:nvPicPr>
        <p:blipFill>
          <a:blip r:embed="rId4"/>
          <a:stretch>
            <a:fillRect/>
          </a:stretch>
        </p:blipFill>
        <p:spPr>
          <a:xfrm>
            <a:off x="1325880" y="105680"/>
            <a:ext cx="2422800" cy="2422800"/>
          </a:xfrm>
          <a:prstGeom prst="rect">
            <a:avLst/>
          </a:prstGeom>
        </p:spPr>
      </p:pic>
      <p:sp>
        <p:nvSpPr>
          <p:cNvPr id="12" name="TextBox 11">
            <a:extLst>
              <a:ext uri="{FF2B5EF4-FFF2-40B4-BE49-F238E27FC236}">
                <a16:creationId xmlns:a16="http://schemas.microsoft.com/office/drawing/2014/main" id="{AFE6898F-2FE4-D6DF-8E92-EE598CDD668C}"/>
              </a:ext>
            </a:extLst>
          </p:cNvPr>
          <p:cNvSpPr txBox="1"/>
          <p:nvPr/>
        </p:nvSpPr>
        <p:spPr>
          <a:xfrm>
            <a:off x="1325880" y="2528480"/>
            <a:ext cx="7482840" cy="769441"/>
          </a:xfrm>
          <a:prstGeom prst="rect">
            <a:avLst/>
          </a:prstGeom>
          <a:noFill/>
        </p:spPr>
        <p:txBody>
          <a:bodyPr wrap="square" rtlCol="0">
            <a:spAutoFit/>
          </a:bodyPr>
          <a:lstStyle/>
          <a:p>
            <a:pPr algn="ctr"/>
            <a:r>
              <a:rPr lang="en-US" sz="4400" b="1" dirty="0">
                <a:latin typeface="Corbel" panose="020B0503020204020204" pitchFamily="34" charset="0"/>
              </a:rPr>
              <a:t>Merci pour </a:t>
            </a:r>
            <a:r>
              <a:rPr lang="fr-MA" sz="4400" b="1" dirty="0">
                <a:latin typeface="Corbel" panose="020B0503020204020204" pitchFamily="34" charset="0"/>
              </a:rPr>
              <a:t>votre</a:t>
            </a:r>
            <a:r>
              <a:rPr lang="en-US" sz="4400" b="1" dirty="0">
                <a:latin typeface="Corbel" panose="020B0503020204020204" pitchFamily="34" charset="0"/>
              </a:rPr>
              <a:t> attention </a:t>
            </a:r>
            <a:endParaRPr lang="fr-FR" sz="4400" b="1" dirty="0">
              <a:latin typeface="Corbel" panose="020B0503020204020204" pitchFamily="34" charset="0"/>
            </a:endParaRPr>
          </a:p>
        </p:txBody>
      </p:sp>
    </p:spTree>
    <p:extLst>
      <p:ext uri="{BB962C8B-B14F-4D97-AF65-F5344CB8AC3E}">
        <p14:creationId xmlns:p14="http://schemas.microsoft.com/office/powerpoint/2010/main" val="43125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2" name="Google Shape;90;p13">
            <a:extLst>
              <a:ext uri="{FF2B5EF4-FFF2-40B4-BE49-F238E27FC236}">
                <a16:creationId xmlns:a16="http://schemas.microsoft.com/office/drawing/2014/main" id="{54191AB4-1997-18CE-FFAE-9E1C834E60C8}"/>
              </a:ext>
            </a:extLst>
          </p:cNvPr>
          <p:cNvPicPr preferRelativeResize="0"/>
          <p:nvPr/>
        </p:nvPicPr>
        <p:blipFill rotWithShape="1">
          <a:blip r:embed="rId3">
            <a:alphaModFix/>
            <a:duotone>
              <a:schemeClr val="accent4">
                <a:shade val="45000"/>
                <a:satMod val="135000"/>
              </a:schemeClr>
              <a:prstClr val="white"/>
            </a:duotone>
            <a:extLst>
              <a:ext uri="{BEBA8EAE-BF5A-486C-A8C5-ECC9F3942E4B}">
                <a14:imgProps xmlns:a14="http://schemas.microsoft.com/office/drawing/2010/main">
                  <a14:imgLayer r:embed="rId4">
                    <a14:imgEffect>
                      <a14:saturation sat="200000"/>
                    </a14:imgEffect>
                  </a14:imgLayer>
                </a14:imgProps>
              </a:ext>
            </a:extLst>
          </a:blip>
          <a:srcRect/>
          <a:stretch/>
        </p:blipFill>
        <p:spPr>
          <a:xfrm rot="10800000">
            <a:off x="12221605" y="-6858000"/>
            <a:ext cx="12192000" cy="6858000"/>
          </a:xfrm>
          <a:prstGeom prst="rect">
            <a:avLst/>
          </a:prstGeom>
          <a:noFill/>
          <a:ln>
            <a:noFill/>
          </a:ln>
        </p:spPr>
      </p:pic>
      <p:sp>
        <p:nvSpPr>
          <p:cNvPr id="100" name="Google Shape;100;p14"/>
          <p:cNvSpPr txBox="1"/>
          <p:nvPr/>
        </p:nvSpPr>
        <p:spPr>
          <a:xfrm>
            <a:off x="-153918" y="135406"/>
            <a:ext cx="2738250"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1" dirty="0">
                <a:solidFill>
                  <a:srgbClr val="FFC000"/>
                </a:solidFill>
                <a:latin typeface="Corbel" panose="020B0503020204020204" pitchFamily="34" charset="0"/>
                <a:ea typeface="Calibri" panose="020F0502020204030204" pitchFamily="34" charset="0"/>
                <a:cs typeface="Calibri" panose="020F0502020204030204" pitchFamily="34" charset="0"/>
                <a:sym typeface="Century Gothic"/>
              </a:rPr>
              <a:t>Plan</a:t>
            </a:r>
            <a:endParaRPr dirty="0">
              <a:solidFill>
                <a:srgbClr val="FFC000"/>
              </a:solidFill>
              <a:latin typeface="Corbel" panose="020B0503020204020204" pitchFamily="34" charset="0"/>
              <a:ea typeface="Calibri" panose="020F0502020204030204" pitchFamily="34" charset="0"/>
              <a:cs typeface="Calibri" panose="020F0502020204030204" pitchFamily="34" charset="0"/>
            </a:endParaRPr>
          </a:p>
        </p:txBody>
      </p:sp>
      <p:cxnSp>
        <p:nvCxnSpPr>
          <p:cNvPr id="101" name="Google Shape;101;p14"/>
          <p:cNvCxnSpPr/>
          <p:nvPr/>
        </p:nvCxnSpPr>
        <p:spPr>
          <a:xfrm>
            <a:off x="239113" y="770712"/>
            <a:ext cx="709987" cy="0"/>
          </a:xfrm>
          <a:prstGeom prst="straightConnector1">
            <a:avLst/>
          </a:prstGeom>
          <a:noFill/>
          <a:ln w="28575" cap="rnd" cmpd="sng">
            <a:solidFill>
              <a:srgbClr val="FFFF00"/>
            </a:solidFill>
            <a:prstDash val="solid"/>
            <a:round/>
            <a:headEnd type="none" w="sm" len="sm"/>
            <a:tailEnd type="none" w="sm" len="sm"/>
          </a:ln>
        </p:spPr>
      </p:cxnSp>
      <p:grpSp>
        <p:nvGrpSpPr>
          <p:cNvPr id="102" name="Google Shape;102;p14"/>
          <p:cNvGrpSpPr/>
          <p:nvPr/>
        </p:nvGrpSpPr>
        <p:grpSpPr>
          <a:xfrm>
            <a:off x="1659604" y="2670011"/>
            <a:ext cx="5890374" cy="606283"/>
            <a:chOff x="956666" y="3445046"/>
            <a:chExt cx="3637290" cy="606283"/>
          </a:xfrm>
        </p:grpSpPr>
        <p:sp>
          <p:nvSpPr>
            <p:cNvPr id="103" name="Google Shape;103;p14"/>
            <p:cNvSpPr txBox="1"/>
            <p:nvPr/>
          </p:nvSpPr>
          <p:spPr>
            <a:xfrm>
              <a:off x="1701378" y="3445046"/>
              <a:ext cx="2892578" cy="523220"/>
            </a:xfrm>
            <a:prstGeom prst="rect">
              <a:avLst/>
            </a:prstGeom>
            <a:noFill/>
            <a:ln>
              <a:noFill/>
            </a:ln>
          </p:spPr>
          <p:txBody>
            <a:bodyPr spcFirstLastPara="1" wrap="square" lIns="91425" tIns="45700" rIns="91425" bIns="45700" anchor="t" anchorCtr="1">
              <a:noAutofit/>
            </a:bodyPr>
            <a:lstStyle/>
            <a:p>
              <a:r>
                <a:rPr lang="fr-FR" sz="2800" b="1" dirty="0">
                  <a:solidFill>
                    <a:srgbClr val="44546A"/>
                  </a:solidFill>
                  <a:latin typeface="Times New Roman" pitchFamily="18"/>
                  <a:ea typeface="Roboto"/>
                  <a:cs typeface="Times New Roman" pitchFamily="18"/>
                </a:rPr>
                <a:t>Description de l'Application</a:t>
              </a:r>
              <a:endParaRPr lang="fr-FR" sz="2800" b="1" dirty="0">
                <a:solidFill>
                  <a:srgbClr val="7F7F7F"/>
                </a:solidFill>
                <a:latin typeface="Century Gothic"/>
                <a:ea typeface="Century Gothic"/>
                <a:cs typeface="Century Gothic"/>
                <a:sym typeface="Century Gothic"/>
              </a:endParaRPr>
            </a:p>
          </p:txBody>
        </p:sp>
        <p:sp>
          <p:nvSpPr>
            <p:cNvPr id="104" name="Google Shape;104;p14"/>
            <p:cNvSpPr/>
            <p:nvPr/>
          </p:nvSpPr>
          <p:spPr>
            <a:xfrm>
              <a:off x="956666" y="3498086"/>
              <a:ext cx="448664" cy="448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entury Gothic"/>
                <a:ea typeface="Century Gothic"/>
                <a:cs typeface="Century Gothic"/>
                <a:sym typeface="Century Gothic"/>
              </a:endParaRPr>
            </a:p>
          </p:txBody>
        </p:sp>
        <p:sp>
          <p:nvSpPr>
            <p:cNvPr id="105" name="Google Shape;105;p14"/>
            <p:cNvSpPr/>
            <p:nvPr/>
          </p:nvSpPr>
          <p:spPr>
            <a:xfrm>
              <a:off x="1176679" y="3689818"/>
              <a:ext cx="234898" cy="36151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rgbClr val="FFC000"/>
                </a:solidFill>
                <a:latin typeface="Century Gothic"/>
                <a:ea typeface="Century Gothic"/>
                <a:cs typeface="Century Gothic"/>
                <a:sym typeface="Century Gothic"/>
              </a:endParaRPr>
            </a:p>
          </p:txBody>
        </p:sp>
      </p:grpSp>
      <p:grpSp>
        <p:nvGrpSpPr>
          <p:cNvPr id="33" name="Google Shape;102;p14">
            <a:extLst>
              <a:ext uri="{FF2B5EF4-FFF2-40B4-BE49-F238E27FC236}">
                <a16:creationId xmlns:a16="http://schemas.microsoft.com/office/drawing/2014/main" id="{D7EDB4D4-E373-4DA1-AA54-0DA93E276B9C}"/>
              </a:ext>
            </a:extLst>
          </p:cNvPr>
          <p:cNvGrpSpPr/>
          <p:nvPr/>
        </p:nvGrpSpPr>
        <p:grpSpPr>
          <a:xfrm>
            <a:off x="1659603" y="3471771"/>
            <a:ext cx="4926550" cy="603475"/>
            <a:chOff x="956666" y="3447854"/>
            <a:chExt cx="3042131" cy="603475"/>
          </a:xfrm>
        </p:grpSpPr>
        <p:sp>
          <p:nvSpPr>
            <p:cNvPr id="34" name="Google Shape;103;p14">
              <a:extLst>
                <a:ext uri="{FF2B5EF4-FFF2-40B4-BE49-F238E27FC236}">
                  <a16:creationId xmlns:a16="http://schemas.microsoft.com/office/drawing/2014/main" id="{1DC8CB45-8DE4-48EF-971C-462088D0F9D2}"/>
                </a:ext>
              </a:extLst>
            </p:cNvPr>
            <p:cNvSpPr txBox="1"/>
            <p:nvPr/>
          </p:nvSpPr>
          <p:spPr>
            <a:xfrm>
              <a:off x="1411577" y="3447854"/>
              <a:ext cx="2587220" cy="523220"/>
            </a:xfrm>
            <a:prstGeom prst="rect">
              <a:avLst/>
            </a:prstGeom>
            <a:noFill/>
            <a:ln>
              <a:noFill/>
            </a:ln>
          </p:spPr>
          <p:txBody>
            <a:bodyPr spcFirstLastPara="1" wrap="square" lIns="91425" tIns="45700" rIns="91425" bIns="45700" anchor="t" anchorCtr="1">
              <a:noAutofit/>
            </a:bodyPr>
            <a:lstStyle/>
            <a:p>
              <a:pPr marL="457200" marR="0" lvl="1"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1" dirty="0">
                  <a:solidFill>
                    <a:srgbClr val="44546A"/>
                  </a:solidFill>
                  <a:latin typeface="Times New Roman" pitchFamily="18"/>
                  <a:ea typeface="Roboto"/>
                  <a:cs typeface="Times New Roman" pitchFamily="18"/>
                </a:rPr>
                <a:t>Technologies et outils</a:t>
              </a:r>
            </a:p>
            <a:p>
              <a:pPr marL="0" marR="0" lvl="0" indent="0" algn="ctr" rtl="0">
                <a:spcBef>
                  <a:spcPts val="0"/>
                </a:spcBef>
                <a:spcAft>
                  <a:spcPts val="0"/>
                </a:spcAft>
                <a:buNone/>
              </a:pPr>
              <a:endParaRPr sz="2800" b="1" dirty="0">
                <a:solidFill>
                  <a:srgbClr val="7F7F7F"/>
                </a:solidFill>
                <a:latin typeface="Century Gothic"/>
                <a:ea typeface="Century Gothic"/>
                <a:cs typeface="Century Gothic"/>
                <a:sym typeface="Century Gothic"/>
              </a:endParaRPr>
            </a:p>
          </p:txBody>
        </p:sp>
        <p:sp>
          <p:nvSpPr>
            <p:cNvPr id="35" name="Google Shape;104;p14">
              <a:extLst>
                <a:ext uri="{FF2B5EF4-FFF2-40B4-BE49-F238E27FC236}">
                  <a16:creationId xmlns:a16="http://schemas.microsoft.com/office/drawing/2014/main" id="{44CA7342-5331-45BA-8498-45A97436364A}"/>
                </a:ext>
              </a:extLst>
            </p:cNvPr>
            <p:cNvSpPr/>
            <p:nvPr/>
          </p:nvSpPr>
          <p:spPr>
            <a:xfrm>
              <a:off x="956666" y="3498086"/>
              <a:ext cx="448664" cy="448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Century Gothic"/>
                <a:ea typeface="Century Gothic"/>
                <a:cs typeface="Century Gothic"/>
                <a:sym typeface="Century Gothic"/>
              </a:endParaRPr>
            </a:p>
          </p:txBody>
        </p:sp>
        <p:sp>
          <p:nvSpPr>
            <p:cNvPr id="36" name="Google Shape;105;p14">
              <a:extLst>
                <a:ext uri="{FF2B5EF4-FFF2-40B4-BE49-F238E27FC236}">
                  <a16:creationId xmlns:a16="http://schemas.microsoft.com/office/drawing/2014/main" id="{F6D06036-97D1-4FD7-95B0-A66F48C39605}"/>
                </a:ext>
              </a:extLst>
            </p:cNvPr>
            <p:cNvSpPr/>
            <p:nvPr/>
          </p:nvSpPr>
          <p:spPr>
            <a:xfrm>
              <a:off x="1176679" y="3689818"/>
              <a:ext cx="234898" cy="36151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Century Gothic"/>
                <a:ea typeface="Century Gothic"/>
                <a:cs typeface="Century Gothic"/>
                <a:sym typeface="Century Gothic"/>
              </a:endParaRPr>
            </a:p>
          </p:txBody>
        </p:sp>
      </p:grpSp>
      <p:grpSp>
        <p:nvGrpSpPr>
          <p:cNvPr id="37" name="Google Shape;102;p14">
            <a:extLst>
              <a:ext uri="{FF2B5EF4-FFF2-40B4-BE49-F238E27FC236}">
                <a16:creationId xmlns:a16="http://schemas.microsoft.com/office/drawing/2014/main" id="{290E2C21-9A17-46E6-A341-D2A1AF402CDC}"/>
              </a:ext>
            </a:extLst>
          </p:cNvPr>
          <p:cNvGrpSpPr/>
          <p:nvPr/>
        </p:nvGrpSpPr>
        <p:grpSpPr>
          <a:xfrm>
            <a:off x="1659603" y="4323195"/>
            <a:ext cx="6747797" cy="604796"/>
            <a:chOff x="956666" y="3446533"/>
            <a:chExt cx="4146109" cy="604796"/>
          </a:xfrm>
        </p:grpSpPr>
        <p:sp>
          <p:nvSpPr>
            <p:cNvPr id="38" name="Google Shape;103;p14">
              <a:extLst>
                <a:ext uri="{FF2B5EF4-FFF2-40B4-BE49-F238E27FC236}">
                  <a16:creationId xmlns:a16="http://schemas.microsoft.com/office/drawing/2014/main" id="{110EFF07-C802-47E8-9080-A2BFE715EE50}"/>
                </a:ext>
              </a:extLst>
            </p:cNvPr>
            <p:cNvSpPr txBox="1"/>
            <p:nvPr/>
          </p:nvSpPr>
          <p:spPr>
            <a:xfrm>
              <a:off x="1356525" y="3446533"/>
              <a:ext cx="3746250" cy="448662"/>
            </a:xfrm>
            <a:prstGeom prst="rect">
              <a:avLst/>
            </a:prstGeom>
            <a:noFill/>
            <a:ln>
              <a:noFill/>
            </a:ln>
          </p:spPr>
          <p:txBody>
            <a:bodyPr spcFirstLastPara="1" wrap="square" lIns="91425" tIns="45700" rIns="91425" bIns="45700" anchor="t" anchorCtr="1">
              <a:noAutofit/>
            </a:bodyPr>
            <a:lstStyle/>
            <a:p>
              <a:pPr marL="627063" marR="0" lvl="1" indent="-169863"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1" dirty="0">
                  <a:solidFill>
                    <a:srgbClr val="44546A"/>
                  </a:solidFill>
                  <a:latin typeface="Times New Roman" pitchFamily="18"/>
                  <a:ea typeface="Roboto"/>
                  <a:cs typeface="Times New Roman" pitchFamily="18"/>
                </a:rPr>
                <a:t>Structure de la Base de Données</a:t>
              </a:r>
            </a:p>
          </p:txBody>
        </p:sp>
        <p:sp>
          <p:nvSpPr>
            <p:cNvPr id="39" name="Google Shape;104;p14">
              <a:extLst>
                <a:ext uri="{FF2B5EF4-FFF2-40B4-BE49-F238E27FC236}">
                  <a16:creationId xmlns:a16="http://schemas.microsoft.com/office/drawing/2014/main" id="{FBA69FD2-05DB-4112-921E-F525940FE2A7}"/>
                </a:ext>
              </a:extLst>
            </p:cNvPr>
            <p:cNvSpPr/>
            <p:nvPr/>
          </p:nvSpPr>
          <p:spPr>
            <a:xfrm>
              <a:off x="956666" y="3498086"/>
              <a:ext cx="448664" cy="448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Century Gothic"/>
                <a:ea typeface="Century Gothic"/>
                <a:cs typeface="Century Gothic"/>
                <a:sym typeface="Century Gothic"/>
              </a:endParaRPr>
            </a:p>
          </p:txBody>
        </p:sp>
        <p:sp>
          <p:nvSpPr>
            <p:cNvPr id="40" name="Google Shape;105;p14">
              <a:extLst>
                <a:ext uri="{FF2B5EF4-FFF2-40B4-BE49-F238E27FC236}">
                  <a16:creationId xmlns:a16="http://schemas.microsoft.com/office/drawing/2014/main" id="{0F745341-F884-4CF7-86BD-D3BE6A5D4D0D}"/>
                </a:ext>
              </a:extLst>
            </p:cNvPr>
            <p:cNvSpPr/>
            <p:nvPr/>
          </p:nvSpPr>
          <p:spPr>
            <a:xfrm>
              <a:off x="1176679" y="3689818"/>
              <a:ext cx="234898" cy="36151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Century Gothic"/>
                <a:ea typeface="Century Gothic"/>
                <a:cs typeface="Century Gothic"/>
                <a:sym typeface="Century Gothic"/>
              </a:endParaRPr>
            </a:p>
          </p:txBody>
        </p:sp>
      </p:grpSp>
      <p:grpSp>
        <p:nvGrpSpPr>
          <p:cNvPr id="6" name="Google Shape;102;p14">
            <a:extLst>
              <a:ext uri="{FF2B5EF4-FFF2-40B4-BE49-F238E27FC236}">
                <a16:creationId xmlns:a16="http://schemas.microsoft.com/office/drawing/2014/main" id="{64C564CA-66FE-B4C5-708B-CDB5EF764C75}"/>
              </a:ext>
            </a:extLst>
          </p:cNvPr>
          <p:cNvGrpSpPr/>
          <p:nvPr/>
        </p:nvGrpSpPr>
        <p:grpSpPr>
          <a:xfrm>
            <a:off x="1659603" y="5815856"/>
            <a:ext cx="3393660" cy="606283"/>
            <a:chOff x="956666" y="3445046"/>
            <a:chExt cx="1990995" cy="606283"/>
          </a:xfrm>
        </p:grpSpPr>
        <p:sp>
          <p:nvSpPr>
            <p:cNvPr id="7" name="Google Shape;103;p14">
              <a:extLst>
                <a:ext uri="{FF2B5EF4-FFF2-40B4-BE49-F238E27FC236}">
                  <a16:creationId xmlns:a16="http://schemas.microsoft.com/office/drawing/2014/main" id="{9402064B-02F1-0152-5C75-4A7D77DA8F8B}"/>
                </a:ext>
              </a:extLst>
            </p:cNvPr>
            <p:cNvSpPr txBox="1"/>
            <p:nvPr/>
          </p:nvSpPr>
          <p:spPr>
            <a:xfrm>
              <a:off x="1701379" y="3445046"/>
              <a:ext cx="1246282" cy="448662"/>
            </a:xfrm>
            <a:prstGeom prst="rect">
              <a:avLst/>
            </a:prstGeom>
            <a:noFill/>
            <a:ln>
              <a:noFill/>
            </a:ln>
          </p:spPr>
          <p:txBody>
            <a:bodyPr spcFirstLastPara="1" wrap="square" lIns="91425" tIns="45700" rIns="91425" bIns="45700" anchor="t" anchorCtr="1">
              <a:noAutofit/>
            </a:bodyPr>
            <a:lstStyle/>
            <a:p>
              <a:r>
                <a:rPr lang="fr-FR" sz="2800" b="1" dirty="0">
                  <a:solidFill>
                    <a:srgbClr val="44546A"/>
                  </a:solidFill>
                  <a:latin typeface="Times New Roman" pitchFamily="18"/>
                  <a:ea typeface="Roboto"/>
                  <a:cs typeface="Times New Roman" pitchFamily="18"/>
                </a:rPr>
                <a:t>Conclusion</a:t>
              </a:r>
              <a:r>
                <a:rPr lang="fr-FR" sz="2800" b="1" i="0" u="none" strike="noStrike" kern="0" cap="none" spc="0" baseline="0" dirty="0">
                  <a:solidFill>
                    <a:srgbClr val="44546A"/>
                  </a:solidFill>
                  <a:uFillTx/>
                  <a:latin typeface="Times New Roman" pitchFamily="18"/>
                  <a:ea typeface="Roboto"/>
                  <a:cs typeface="Times New Roman" pitchFamily="18"/>
                </a:rPr>
                <a:t> </a:t>
              </a:r>
            </a:p>
            <a:p>
              <a:pPr marL="0" marR="0" lvl="0" indent="0" rtl="0">
                <a:spcBef>
                  <a:spcPts val="0"/>
                </a:spcBef>
                <a:spcAft>
                  <a:spcPts val="0"/>
                </a:spcAft>
                <a:buNone/>
              </a:pPr>
              <a:endParaRPr lang="fr-FR" sz="2800" b="1" dirty="0">
                <a:solidFill>
                  <a:srgbClr val="7F7F7F"/>
                </a:solidFill>
                <a:latin typeface="Century Gothic"/>
                <a:ea typeface="Century Gothic"/>
                <a:cs typeface="Century Gothic"/>
                <a:sym typeface="Century Gothic"/>
              </a:endParaRPr>
            </a:p>
          </p:txBody>
        </p:sp>
        <p:sp>
          <p:nvSpPr>
            <p:cNvPr id="8" name="Google Shape;104;p14">
              <a:extLst>
                <a:ext uri="{FF2B5EF4-FFF2-40B4-BE49-F238E27FC236}">
                  <a16:creationId xmlns:a16="http://schemas.microsoft.com/office/drawing/2014/main" id="{4D7539FA-AB8C-920D-ACB4-E156BD55A0F5}"/>
                </a:ext>
              </a:extLst>
            </p:cNvPr>
            <p:cNvSpPr/>
            <p:nvPr/>
          </p:nvSpPr>
          <p:spPr>
            <a:xfrm>
              <a:off x="956666" y="3498086"/>
              <a:ext cx="448664" cy="448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entury Gothic"/>
                <a:ea typeface="Century Gothic"/>
                <a:cs typeface="Century Gothic"/>
                <a:sym typeface="Century Gothic"/>
              </a:endParaRPr>
            </a:p>
          </p:txBody>
        </p:sp>
        <p:sp>
          <p:nvSpPr>
            <p:cNvPr id="9" name="Google Shape;105;p14">
              <a:extLst>
                <a:ext uri="{FF2B5EF4-FFF2-40B4-BE49-F238E27FC236}">
                  <a16:creationId xmlns:a16="http://schemas.microsoft.com/office/drawing/2014/main" id="{C056CD82-8775-9D91-0347-BAC05A099202}"/>
                </a:ext>
              </a:extLst>
            </p:cNvPr>
            <p:cNvSpPr/>
            <p:nvPr/>
          </p:nvSpPr>
          <p:spPr>
            <a:xfrm>
              <a:off x="1176679" y="3689818"/>
              <a:ext cx="234898" cy="36151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rgbClr val="FFC000"/>
                </a:solidFill>
                <a:latin typeface="Century Gothic"/>
                <a:ea typeface="Century Gothic"/>
                <a:cs typeface="Century Gothic"/>
                <a:sym typeface="Century Gothic"/>
              </a:endParaRPr>
            </a:p>
          </p:txBody>
        </p:sp>
      </p:grpSp>
      <p:grpSp>
        <p:nvGrpSpPr>
          <p:cNvPr id="12" name="Google Shape;102;p14">
            <a:extLst>
              <a:ext uri="{FF2B5EF4-FFF2-40B4-BE49-F238E27FC236}">
                <a16:creationId xmlns:a16="http://schemas.microsoft.com/office/drawing/2014/main" id="{9F656E7C-41F0-FEA3-3080-297BF3D6F940}"/>
              </a:ext>
            </a:extLst>
          </p:cNvPr>
          <p:cNvGrpSpPr/>
          <p:nvPr/>
        </p:nvGrpSpPr>
        <p:grpSpPr>
          <a:xfrm>
            <a:off x="1659603" y="1868819"/>
            <a:ext cx="5890376" cy="606283"/>
            <a:chOff x="956666" y="3445046"/>
            <a:chExt cx="3637291" cy="606283"/>
          </a:xfrm>
        </p:grpSpPr>
        <p:sp>
          <p:nvSpPr>
            <p:cNvPr id="13" name="Google Shape;103;p14">
              <a:extLst>
                <a:ext uri="{FF2B5EF4-FFF2-40B4-BE49-F238E27FC236}">
                  <a16:creationId xmlns:a16="http://schemas.microsoft.com/office/drawing/2014/main" id="{467745C9-2C7A-1DBC-0A92-B58CBF57F3FE}"/>
                </a:ext>
              </a:extLst>
            </p:cNvPr>
            <p:cNvSpPr txBox="1"/>
            <p:nvPr/>
          </p:nvSpPr>
          <p:spPr>
            <a:xfrm>
              <a:off x="1701379" y="3445046"/>
              <a:ext cx="2892578" cy="523220"/>
            </a:xfrm>
            <a:prstGeom prst="rect">
              <a:avLst/>
            </a:prstGeom>
            <a:noFill/>
            <a:ln>
              <a:noFill/>
            </a:ln>
          </p:spPr>
          <p:txBody>
            <a:bodyPr spcFirstLastPara="1" wrap="square" lIns="91425" tIns="45700" rIns="91425" bIns="45700" anchor="t" anchorCtr="1">
              <a:noAutofit/>
            </a:bodyPr>
            <a:lstStyle/>
            <a:p>
              <a:pPr marL="92075" indent="-92075"/>
              <a:r>
                <a:rPr lang="fr-FR" sz="2800" b="1" dirty="0">
                  <a:solidFill>
                    <a:srgbClr val="44546A"/>
                  </a:solidFill>
                  <a:latin typeface="Times New Roman" pitchFamily="18"/>
                  <a:ea typeface="Roboto"/>
                  <a:cs typeface="Times New Roman" pitchFamily="18"/>
                </a:rPr>
                <a:t>Présentation de l'Entreprise</a:t>
              </a:r>
              <a:endParaRPr lang="fr-FR" sz="2800" b="1" i="0" u="none" strike="noStrike" kern="0" cap="none" spc="0" baseline="0" dirty="0">
                <a:solidFill>
                  <a:srgbClr val="44546A"/>
                </a:solidFill>
                <a:uFillTx/>
                <a:latin typeface="Times New Roman" pitchFamily="18"/>
                <a:ea typeface="Roboto"/>
                <a:cs typeface="Times New Roman" pitchFamily="18"/>
              </a:endParaRPr>
            </a:p>
            <a:p>
              <a:pPr marL="0" marR="0" lvl="0" indent="0" rtl="0">
                <a:spcBef>
                  <a:spcPts val="0"/>
                </a:spcBef>
                <a:spcAft>
                  <a:spcPts val="0"/>
                </a:spcAft>
                <a:buNone/>
              </a:pPr>
              <a:endParaRPr lang="fr-FR" sz="2800" b="1" dirty="0">
                <a:solidFill>
                  <a:srgbClr val="7F7F7F"/>
                </a:solidFill>
                <a:latin typeface="Century Gothic"/>
                <a:ea typeface="Century Gothic"/>
                <a:cs typeface="Century Gothic"/>
                <a:sym typeface="Century Gothic"/>
              </a:endParaRPr>
            </a:p>
          </p:txBody>
        </p:sp>
        <p:sp>
          <p:nvSpPr>
            <p:cNvPr id="14" name="Google Shape;104;p14">
              <a:extLst>
                <a:ext uri="{FF2B5EF4-FFF2-40B4-BE49-F238E27FC236}">
                  <a16:creationId xmlns:a16="http://schemas.microsoft.com/office/drawing/2014/main" id="{5118A88B-C10B-20E3-882B-B6E30A5167CE}"/>
                </a:ext>
              </a:extLst>
            </p:cNvPr>
            <p:cNvSpPr/>
            <p:nvPr/>
          </p:nvSpPr>
          <p:spPr>
            <a:xfrm>
              <a:off x="956666" y="3498086"/>
              <a:ext cx="448664" cy="448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entury Gothic"/>
                <a:ea typeface="Century Gothic"/>
                <a:cs typeface="Century Gothic"/>
                <a:sym typeface="Century Gothic"/>
              </a:endParaRPr>
            </a:p>
          </p:txBody>
        </p:sp>
        <p:sp>
          <p:nvSpPr>
            <p:cNvPr id="15" name="Google Shape;105;p14">
              <a:extLst>
                <a:ext uri="{FF2B5EF4-FFF2-40B4-BE49-F238E27FC236}">
                  <a16:creationId xmlns:a16="http://schemas.microsoft.com/office/drawing/2014/main" id="{4CE65F9F-D8D6-A649-F12B-FCDEAF0ED196}"/>
                </a:ext>
              </a:extLst>
            </p:cNvPr>
            <p:cNvSpPr/>
            <p:nvPr/>
          </p:nvSpPr>
          <p:spPr>
            <a:xfrm>
              <a:off x="1176679" y="3689818"/>
              <a:ext cx="234898" cy="36151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rgbClr val="FFC000"/>
                </a:solidFill>
                <a:latin typeface="Century Gothic"/>
                <a:ea typeface="Century Gothic"/>
                <a:cs typeface="Century Gothic"/>
                <a:sym typeface="Century Gothic"/>
              </a:endParaRPr>
            </a:p>
          </p:txBody>
        </p:sp>
      </p:grpSp>
      <p:grpSp>
        <p:nvGrpSpPr>
          <p:cNvPr id="20" name="Google Shape;102;p14">
            <a:extLst>
              <a:ext uri="{FF2B5EF4-FFF2-40B4-BE49-F238E27FC236}">
                <a16:creationId xmlns:a16="http://schemas.microsoft.com/office/drawing/2014/main" id="{87FCD4F9-BB57-BB87-F35F-88C4F4B2F8DE}"/>
              </a:ext>
            </a:extLst>
          </p:cNvPr>
          <p:cNvGrpSpPr/>
          <p:nvPr/>
        </p:nvGrpSpPr>
        <p:grpSpPr>
          <a:xfrm>
            <a:off x="1659603" y="1095735"/>
            <a:ext cx="3563273" cy="606283"/>
            <a:chOff x="956666" y="3445046"/>
            <a:chExt cx="2200311" cy="606283"/>
          </a:xfrm>
        </p:grpSpPr>
        <p:sp>
          <p:nvSpPr>
            <p:cNvPr id="21" name="Google Shape;103;p14">
              <a:extLst>
                <a:ext uri="{FF2B5EF4-FFF2-40B4-BE49-F238E27FC236}">
                  <a16:creationId xmlns:a16="http://schemas.microsoft.com/office/drawing/2014/main" id="{EFD42E57-BFED-895B-7606-92383423219C}"/>
                </a:ext>
              </a:extLst>
            </p:cNvPr>
            <p:cNvSpPr txBox="1"/>
            <p:nvPr/>
          </p:nvSpPr>
          <p:spPr>
            <a:xfrm>
              <a:off x="1701379" y="3445046"/>
              <a:ext cx="1455598" cy="523220"/>
            </a:xfrm>
            <a:prstGeom prst="rect">
              <a:avLst/>
            </a:prstGeom>
            <a:noFill/>
            <a:ln>
              <a:noFill/>
            </a:ln>
          </p:spPr>
          <p:txBody>
            <a:bodyPr spcFirstLastPara="1" wrap="square" lIns="91425" tIns="45700" rIns="91425" bIns="45700" anchor="t" anchorCtr="1">
              <a:noAutofit/>
            </a:bodyPr>
            <a:lstStyle/>
            <a:p>
              <a:pPr marL="92075" indent="-92075"/>
              <a:r>
                <a:rPr lang="fr-FR" sz="2800" b="1" dirty="0">
                  <a:solidFill>
                    <a:srgbClr val="44546A"/>
                  </a:solidFill>
                  <a:latin typeface="Times New Roman" pitchFamily="18"/>
                  <a:ea typeface="Roboto"/>
                  <a:cs typeface="Times New Roman" pitchFamily="18"/>
                </a:rPr>
                <a:t>Introduction</a:t>
              </a:r>
              <a:endParaRPr lang="fr-FR" sz="2800" b="1" dirty="0">
                <a:solidFill>
                  <a:srgbClr val="7F7F7F"/>
                </a:solidFill>
                <a:latin typeface="Century Gothic"/>
                <a:ea typeface="Century Gothic"/>
                <a:cs typeface="Century Gothic"/>
                <a:sym typeface="Century Gothic"/>
              </a:endParaRPr>
            </a:p>
          </p:txBody>
        </p:sp>
        <p:sp>
          <p:nvSpPr>
            <p:cNvPr id="22" name="Google Shape;104;p14">
              <a:extLst>
                <a:ext uri="{FF2B5EF4-FFF2-40B4-BE49-F238E27FC236}">
                  <a16:creationId xmlns:a16="http://schemas.microsoft.com/office/drawing/2014/main" id="{97A60471-CE46-2A74-23E8-7493B768CB3B}"/>
                </a:ext>
              </a:extLst>
            </p:cNvPr>
            <p:cNvSpPr/>
            <p:nvPr/>
          </p:nvSpPr>
          <p:spPr>
            <a:xfrm>
              <a:off x="956666" y="3498086"/>
              <a:ext cx="448664" cy="448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entury Gothic"/>
                <a:ea typeface="Century Gothic"/>
                <a:cs typeface="Century Gothic"/>
                <a:sym typeface="Century Gothic"/>
              </a:endParaRPr>
            </a:p>
          </p:txBody>
        </p:sp>
        <p:sp>
          <p:nvSpPr>
            <p:cNvPr id="23" name="Google Shape;105;p14">
              <a:extLst>
                <a:ext uri="{FF2B5EF4-FFF2-40B4-BE49-F238E27FC236}">
                  <a16:creationId xmlns:a16="http://schemas.microsoft.com/office/drawing/2014/main" id="{F270349A-845B-4BB1-8E85-13F510F6FD52}"/>
                </a:ext>
              </a:extLst>
            </p:cNvPr>
            <p:cNvSpPr/>
            <p:nvPr/>
          </p:nvSpPr>
          <p:spPr>
            <a:xfrm>
              <a:off x="1176679" y="3689818"/>
              <a:ext cx="234898" cy="36151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rgbClr val="FFC000"/>
                </a:solidFill>
                <a:latin typeface="Century Gothic"/>
                <a:ea typeface="Century Gothic"/>
                <a:cs typeface="Century Gothic"/>
                <a:sym typeface="Century Gothic"/>
              </a:endParaRPr>
            </a:p>
          </p:txBody>
        </p:sp>
      </p:grpSp>
      <p:grpSp>
        <p:nvGrpSpPr>
          <p:cNvPr id="3" name="Google Shape;102;p14">
            <a:extLst>
              <a:ext uri="{FF2B5EF4-FFF2-40B4-BE49-F238E27FC236}">
                <a16:creationId xmlns:a16="http://schemas.microsoft.com/office/drawing/2014/main" id="{AF633857-8C6A-A88A-32A6-E47C3DA35894}"/>
              </a:ext>
            </a:extLst>
          </p:cNvPr>
          <p:cNvGrpSpPr/>
          <p:nvPr/>
        </p:nvGrpSpPr>
        <p:grpSpPr>
          <a:xfrm>
            <a:off x="1668909" y="5035927"/>
            <a:ext cx="5068774" cy="604797"/>
            <a:chOff x="956666" y="3446532"/>
            <a:chExt cx="3129955" cy="604797"/>
          </a:xfrm>
        </p:grpSpPr>
        <p:sp>
          <p:nvSpPr>
            <p:cNvPr id="4" name="Google Shape;103;p14">
              <a:extLst>
                <a:ext uri="{FF2B5EF4-FFF2-40B4-BE49-F238E27FC236}">
                  <a16:creationId xmlns:a16="http://schemas.microsoft.com/office/drawing/2014/main" id="{380954A0-433F-B2E8-7A36-1A8BAB5F088A}"/>
                </a:ext>
              </a:extLst>
            </p:cNvPr>
            <p:cNvSpPr txBox="1"/>
            <p:nvPr/>
          </p:nvSpPr>
          <p:spPr>
            <a:xfrm>
              <a:off x="1356525" y="3446532"/>
              <a:ext cx="2730096" cy="604797"/>
            </a:xfrm>
            <a:prstGeom prst="rect">
              <a:avLst/>
            </a:prstGeom>
            <a:noFill/>
            <a:ln>
              <a:noFill/>
            </a:ln>
          </p:spPr>
          <p:txBody>
            <a:bodyPr spcFirstLastPara="1" wrap="square" lIns="91425" tIns="45700" rIns="91425" bIns="45700" anchor="t" anchorCtr="1">
              <a:noAutofit/>
            </a:bodyPr>
            <a:lstStyle/>
            <a:p>
              <a:pPr marL="627063" marR="0" lvl="1" indent="-169863"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1" dirty="0">
                  <a:solidFill>
                    <a:srgbClr val="44546A"/>
                  </a:solidFill>
                  <a:latin typeface="Times New Roman" pitchFamily="18"/>
                  <a:ea typeface="Roboto"/>
                  <a:cs typeface="Times New Roman" pitchFamily="18"/>
                </a:rPr>
                <a:t>Teste de l’application </a:t>
              </a:r>
            </a:p>
            <a:p>
              <a:pPr marL="627063" marR="0" lvl="1" indent="-169863"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800" b="1" dirty="0">
                <a:solidFill>
                  <a:srgbClr val="44546A"/>
                </a:solidFill>
                <a:latin typeface="Times New Roman" pitchFamily="18"/>
                <a:ea typeface="Roboto"/>
                <a:cs typeface="Times New Roman" pitchFamily="18"/>
              </a:endParaRPr>
            </a:p>
          </p:txBody>
        </p:sp>
        <p:sp>
          <p:nvSpPr>
            <p:cNvPr id="5" name="Google Shape;104;p14">
              <a:extLst>
                <a:ext uri="{FF2B5EF4-FFF2-40B4-BE49-F238E27FC236}">
                  <a16:creationId xmlns:a16="http://schemas.microsoft.com/office/drawing/2014/main" id="{F214FD27-7B67-D811-F113-175878D06563}"/>
                </a:ext>
              </a:extLst>
            </p:cNvPr>
            <p:cNvSpPr/>
            <p:nvPr/>
          </p:nvSpPr>
          <p:spPr>
            <a:xfrm>
              <a:off x="956666" y="3498086"/>
              <a:ext cx="448664" cy="448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Century Gothic"/>
                <a:ea typeface="Century Gothic"/>
                <a:cs typeface="Century Gothic"/>
                <a:sym typeface="Century Gothic"/>
              </a:endParaRPr>
            </a:p>
          </p:txBody>
        </p:sp>
        <p:sp>
          <p:nvSpPr>
            <p:cNvPr id="10" name="Google Shape;105;p14">
              <a:extLst>
                <a:ext uri="{FF2B5EF4-FFF2-40B4-BE49-F238E27FC236}">
                  <a16:creationId xmlns:a16="http://schemas.microsoft.com/office/drawing/2014/main" id="{DFA054B8-DDB4-E9F3-C101-38DBF6BA0CAD}"/>
                </a:ext>
              </a:extLst>
            </p:cNvPr>
            <p:cNvSpPr/>
            <p:nvPr/>
          </p:nvSpPr>
          <p:spPr>
            <a:xfrm>
              <a:off x="1176679" y="3689818"/>
              <a:ext cx="234898" cy="36151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Century Gothic"/>
                <a:ea typeface="Century Gothic"/>
                <a:cs typeface="Century Gothic"/>
                <a:sym typeface="Century Gothic"/>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oogle Shape;128;p15">
            <a:extLst>
              <a:ext uri="{FF2B5EF4-FFF2-40B4-BE49-F238E27FC236}">
                <a16:creationId xmlns:a16="http://schemas.microsoft.com/office/drawing/2014/main" id="{F4F9CDE3-9934-4A88-BACB-5D1559D5F7E5}"/>
              </a:ext>
            </a:extLst>
          </p:cNvPr>
          <p:cNvGrpSpPr/>
          <p:nvPr/>
        </p:nvGrpSpPr>
        <p:grpSpPr>
          <a:xfrm>
            <a:off x="480826" y="142923"/>
            <a:ext cx="1126328" cy="1243275"/>
            <a:chOff x="1950418" y="3368985"/>
            <a:chExt cx="432211" cy="477089"/>
          </a:xfrm>
        </p:grpSpPr>
        <p:sp>
          <p:nvSpPr>
            <p:cNvPr id="64" name="Google Shape;129;p15">
              <a:extLst>
                <a:ext uri="{FF2B5EF4-FFF2-40B4-BE49-F238E27FC236}">
                  <a16:creationId xmlns:a16="http://schemas.microsoft.com/office/drawing/2014/main" id="{067F293F-9776-406F-A6C6-F793CAE53ECC}"/>
                </a:ext>
              </a:extLst>
            </p:cNvPr>
            <p:cNvSpPr/>
            <p:nvPr/>
          </p:nvSpPr>
          <p:spPr>
            <a:xfrm>
              <a:off x="1950418" y="3368985"/>
              <a:ext cx="353961" cy="35396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65" name="Google Shape;130;p15">
              <a:extLst>
                <a:ext uri="{FF2B5EF4-FFF2-40B4-BE49-F238E27FC236}">
                  <a16:creationId xmlns:a16="http://schemas.microsoft.com/office/drawing/2014/main" id="{B1BE4AB7-6BD8-4BBC-8A4D-D09563844ABF}"/>
                </a:ext>
              </a:extLst>
            </p:cNvPr>
            <p:cNvSpPr/>
            <p:nvPr/>
          </p:nvSpPr>
          <p:spPr>
            <a:xfrm>
              <a:off x="2082519" y="3545965"/>
              <a:ext cx="300110" cy="300109"/>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grpSp>
      <p:sp>
        <p:nvSpPr>
          <p:cNvPr id="82" name="Google Shape;125;p15">
            <a:extLst>
              <a:ext uri="{FF2B5EF4-FFF2-40B4-BE49-F238E27FC236}">
                <a16:creationId xmlns:a16="http://schemas.microsoft.com/office/drawing/2014/main" id="{FC367447-FF15-2F9F-329E-FB1025F4E70F}"/>
              </a:ext>
            </a:extLst>
          </p:cNvPr>
          <p:cNvSpPr txBox="1"/>
          <p:nvPr/>
        </p:nvSpPr>
        <p:spPr>
          <a:xfrm>
            <a:off x="1810080" y="28908"/>
            <a:ext cx="9556843" cy="1323439"/>
          </a:xfrm>
          <a:prstGeom prst="rect">
            <a:avLst/>
          </a:prstGeom>
          <a:noFill/>
          <a:ln>
            <a:noFill/>
          </a:ln>
        </p:spPr>
        <p:txBody>
          <a:bodyPr spcFirstLastPara="1" wrap="square" lIns="91425" tIns="45700" rIns="91425" bIns="45700" anchor="t" anchorCtr="0">
            <a:noAutofit/>
          </a:bodyPr>
          <a:lstStyle/>
          <a:p>
            <a:r>
              <a:rPr lang="fr-FR" sz="4000" b="1" i="0" u="none" strike="noStrike" kern="0" cap="none" spc="0" baseline="0" dirty="0">
                <a:solidFill>
                  <a:srgbClr val="FFC000"/>
                </a:solidFill>
                <a:uFillTx/>
                <a:latin typeface="Times New Roman" pitchFamily="18"/>
                <a:ea typeface="Roboto"/>
                <a:cs typeface="Times New Roman" pitchFamily="18"/>
              </a:rPr>
              <a:t>Introduction</a:t>
            </a:r>
          </a:p>
        </p:txBody>
      </p:sp>
      <p:sp>
        <p:nvSpPr>
          <p:cNvPr id="107" name="Google Shape;131;p15">
            <a:extLst>
              <a:ext uri="{FF2B5EF4-FFF2-40B4-BE49-F238E27FC236}">
                <a16:creationId xmlns:a16="http://schemas.microsoft.com/office/drawing/2014/main" id="{42812685-9840-A2AC-47A1-AE6F886C9F66}"/>
              </a:ext>
            </a:extLst>
          </p:cNvPr>
          <p:cNvSpPr txBox="1"/>
          <p:nvPr/>
        </p:nvSpPr>
        <p:spPr>
          <a:xfrm>
            <a:off x="799416" y="245193"/>
            <a:ext cx="577100" cy="9005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chemeClr val="lt1"/>
                </a:solidFill>
                <a:latin typeface="Century Gothic"/>
                <a:ea typeface="Century Gothic"/>
                <a:cs typeface="Century Gothic"/>
                <a:sym typeface="Century Gothic"/>
              </a:rPr>
              <a:t>1</a:t>
            </a:r>
            <a:endParaRPr sz="5400" b="1" dirty="0">
              <a:solidFill>
                <a:schemeClr val="lt1"/>
              </a:solidFill>
              <a:latin typeface="Century Gothic"/>
              <a:ea typeface="Century Gothic"/>
              <a:cs typeface="Century Gothic"/>
              <a:sym typeface="Century Gothic"/>
            </a:endParaRPr>
          </a:p>
        </p:txBody>
      </p:sp>
      <p:pic>
        <p:nvPicPr>
          <p:cNvPr id="5" name="Image 0">
            <a:extLst>
              <a:ext uri="{FF2B5EF4-FFF2-40B4-BE49-F238E27FC236}">
                <a16:creationId xmlns:a16="http://schemas.microsoft.com/office/drawing/2014/main" id="{D33405FA-DCC4-243C-77A0-88272F7B18CE}"/>
              </a:ext>
            </a:extLst>
          </p:cNvPr>
          <p:cNvPicPr>
            <a:picLocks noChangeAspect="1"/>
          </p:cNvPicPr>
          <p:nvPr/>
        </p:nvPicPr>
        <p:blipFill>
          <a:blip r:embed="rId3"/>
          <a:stretch>
            <a:fillRect/>
          </a:stretch>
        </p:blipFill>
        <p:spPr>
          <a:xfrm>
            <a:off x="7617832" y="0"/>
            <a:ext cx="4574168" cy="6861251"/>
          </a:xfrm>
          <a:prstGeom prst="rect">
            <a:avLst/>
          </a:prstGeom>
        </p:spPr>
      </p:pic>
      <p:pic>
        <p:nvPicPr>
          <p:cNvPr id="6" name="Google Shape;320;p21">
            <a:extLst>
              <a:ext uri="{FF2B5EF4-FFF2-40B4-BE49-F238E27FC236}">
                <a16:creationId xmlns:a16="http://schemas.microsoft.com/office/drawing/2014/main" id="{5B738EAD-EA19-A71C-4ACA-B8CDBCBC1939}"/>
              </a:ext>
            </a:extLst>
          </p:cNvPr>
          <p:cNvPicPr preferRelativeResize="0"/>
          <p:nvPr/>
        </p:nvPicPr>
        <p:blipFill rotWithShape="1">
          <a:blip r:embed="rId4">
            <a:alphaModFix/>
            <a:duotone>
              <a:schemeClr val="accent4">
                <a:shade val="45000"/>
                <a:satMod val="135000"/>
              </a:schemeClr>
              <a:prstClr val="white"/>
            </a:duotone>
          </a:blip>
          <a:srcRect/>
          <a:stretch/>
        </p:blipFill>
        <p:spPr>
          <a:xfrm flipH="1">
            <a:off x="12192000" y="6858000"/>
            <a:ext cx="12192000" cy="6858000"/>
          </a:xfrm>
          <a:prstGeom prst="rect">
            <a:avLst/>
          </a:prstGeom>
          <a:noFill/>
          <a:ln>
            <a:solidFill>
              <a:srgbClr val="FFFF00"/>
            </a:solidFill>
          </a:ln>
        </p:spPr>
      </p:pic>
      <p:pic>
        <p:nvPicPr>
          <p:cNvPr id="7" name="Picture 6" descr="A logo of a fruit&#10;&#10;Description automatically generated">
            <a:extLst>
              <a:ext uri="{FF2B5EF4-FFF2-40B4-BE49-F238E27FC236}">
                <a16:creationId xmlns:a16="http://schemas.microsoft.com/office/drawing/2014/main" id="{1CAA6C0A-7D2A-0B6A-050A-ADF9113508F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3500" y1="48000" x2="53500" y2="48000"/>
                        <a14:foregroundMark x1="57250" y1="49125" x2="57250" y2="49125"/>
                        <a14:foregroundMark x1="50125" y1="28375" x2="50125" y2="28375"/>
                        <a14:foregroundMark x1="36375" y1="68500" x2="36375" y2="68500"/>
                        <a14:foregroundMark x1="43000" y1="66250" x2="43000" y2="66250"/>
                        <a14:foregroundMark x1="21500" y1="66750" x2="21500" y2="66750"/>
                        <a14:foregroundMark x1="26375" y1="67500" x2="26375" y2="67500"/>
                        <a14:foregroundMark x1="47625" y1="65625" x2="47625" y2="65625"/>
                        <a14:foregroundMark x1="53500" y1="65625" x2="53500" y2="65625"/>
                        <a14:foregroundMark x1="51125" y1="66250" x2="51125" y2="66250"/>
                        <a14:foregroundMark x1="47375" y1="62625" x2="47375" y2="62625"/>
                        <a14:foregroundMark x1="47250" y1="62750" x2="47250" y2="62750"/>
                        <a14:foregroundMark x1="47500" y1="71000" x2="47500" y2="71000"/>
                        <a14:foregroundMark x1="54125" y1="70750" x2="54125" y2="70750"/>
                        <a14:foregroundMark x1="56875" y1="69375" x2="56875" y2="69375"/>
                        <a14:foregroundMark x1="61125" y1="70375" x2="61125" y2="70375"/>
                        <a14:foregroundMark x1="61250" y1="69625" x2="61250" y2="69625"/>
                        <a14:foregroundMark x1="66125" y1="70500" x2="66125" y2="70500"/>
                        <a14:foregroundMark x1="70875" y1="67125" x2="70875" y2="67125"/>
                        <a14:foregroundMark x1="74375" y1="67625" x2="74375" y2="67625"/>
                        <a14:foregroundMark x1="78375" y1="66750" x2="78375" y2="66750"/>
                        <a14:foregroundMark x1="64125" y1="65625" x2="64125" y2="65625"/>
                        <a14:backgroundMark x1="27125" y1="66625" x2="27125" y2="66625"/>
                        <a14:backgroundMark x1="41750" y1="69375" x2="41750" y2="69375"/>
                        <a14:backgroundMark x1="59000" y1="66375" x2="59000" y2="66375"/>
                        <a14:backgroundMark x1="65875" y1="69125" x2="65875" y2="69125"/>
                        <a14:backgroundMark x1="47750" y1="71375" x2="47750" y2="71375"/>
                        <a14:backgroundMark x1="47500" y1="71375" x2="47500" y2="71375"/>
                        <a14:backgroundMark x1="47375" y1="71500" x2="47375" y2="71500"/>
                        <a14:backgroundMark x1="47625" y1="71250" x2="47625" y2="71250"/>
                        <a14:backgroundMark x1="47500" y1="71250" x2="47500" y2="71250"/>
                        <a14:backgroundMark x1="47750" y1="71125" x2="47750" y2="71125"/>
                        <a14:backgroundMark x1="54250" y1="71000" x2="54250" y2="71000"/>
                        <a14:backgroundMark x1="54375" y1="70875" x2="54375" y2="70875"/>
                        <a14:backgroundMark x1="54000" y1="71125" x2="54000" y2="71125"/>
                        <a14:backgroundMark x1="47625" y1="71125" x2="47625" y2="71125"/>
                        <a14:backgroundMark x1="47375" y1="71125" x2="47375" y2="71125"/>
                      </a14:backgroundRemoval>
                    </a14:imgEffect>
                  </a14:imgLayer>
                </a14:imgProps>
              </a:ext>
            </a:extLst>
          </a:blip>
          <a:srcRect l="15481" t="23297" r="15501" b="22997"/>
          <a:stretch/>
        </p:blipFill>
        <p:spPr>
          <a:xfrm>
            <a:off x="-2839323" y="2288011"/>
            <a:ext cx="2213291" cy="1722239"/>
          </a:xfrm>
          <a:prstGeom prst="rect">
            <a:avLst/>
          </a:prstGeom>
        </p:spPr>
      </p:pic>
      <mc:AlternateContent xmlns:mc="http://schemas.openxmlformats.org/markup-compatibility/2006">
        <mc:Choice xmlns:am3d="http://schemas.microsoft.com/office/drawing/2017/model3d" Requires="am3d">
          <p:graphicFrame>
            <p:nvGraphicFramePr>
              <p:cNvPr id="8" name="3D Model 7" descr="Surface Laptop - Platinum">
                <a:extLst>
                  <a:ext uri="{FF2B5EF4-FFF2-40B4-BE49-F238E27FC236}">
                    <a16:creationId xmlns:a16="http://schemas.microsoft.com/office/drawing/2014/main" id="{12C1FD04-BF91-484A-B334-1F3AF4517ED5}"/>
                  </a:ext>
                </a:extLst>
              </p:cNvPr>
              <p:cNvGraphicFramePr>
                <a:graphicFrameLocks noChangeAspect="1"/>
              </p:cNvGraphicFramePr>
              <p:nvPr>
                <p:extLst>
                  <p:ext uri="{D42A27DB-BD31-4B8C-83A1-F6EECF244321}">
                    <p14:modId xmlns:p14="http://schemas.microsoft.com/office/powerpoint/2010/main" val="2382292185"/>
                  </p:ext>
                </p:extLst>
              </p:nvPr>
            </p:nvGraphicFramePr>
            <p:xfrm>
              <a:off x="4203417" y="4788009"/>
              <a:ext cx="3238256" cy="1713190"/>
            </p:xfrm>
            <a:graphic>
              <a:graphicData uri="http://schemas.microsoft.com/office/drawing/2017/model3d">
                <am3d:model3d r:embed="rId7">
                  <am3d:spPr>
                    <a:xfrm>
                      <a:off x="0" y="0"/>
                      <a:ext cx="3238256" cy="1713190"/>
                    </a:xfrm>
                    <a:prstGeom prst="rect">
                      <a:avLst/>
                    </a:prstGeom>
                  </am3d:spPr>
                  <am3d:camera>
                    <am3d:pos x="0" y="0" z="63892634"/>
                    <am3d:up dx="0" dy="36000000" dz="0"/>
                    <am3d:lookAt x="0" y="0" z="0"/>
                    <am3d:perspective fov="2700000"/>
                  </am3d:camera>
                  <am3d:trans>
                    <am3d:meterPerModelUnit n="2762623" d="1000000"/>
                    <am3d:preTrans dx="336127" dy="-7631894" dz="337023"/>
                    <am3d:scale>
                      <am3d:sx n="1000000" d="1000000"/>
                      <am3d:sy n="1000000" d="1000000"/>
                      <am3d:sz n="1000000" d="1000000"/>
                    </am3d:scale>
                    <am3d:rot/>
                    <am3d:postTrans dx="0" dy="0" dz="0"/>
                  </am3d:trans>
                  <am3d:raster rName="Office3DRenderer" rVer="16.0.8326">
                    <am3d:blip r:embed="rId8"/>
                  </am3d:raster>
                  <am3d:objViewport viewportSz="42084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face Laptop - Platinum">
                <a:extLst>
                  <a:ext uri="{FF2B5EF4-FFF2-40B4-BE49-F238E27FC236}">
                    <a16:creationId xmlns:a16="http://schemas.microsoft.com/office/drawing/2014/main" id="{12C1FD04-BF91-484A-B334-1F3AF4517ED5}"/>
                  </a:ext>
                </a:extLst>
              </p:cNvPr>
              <p:cNvPicPr>
                <a:picLocks noGrp="1" noRot="1" noChangeAspect="1" noMove="1" noResize="1" noEditPoints="1" noAdjustHandles="1" noChangeArrowheads="1" noChangeShapeType="1" noCrop="1"/>
              </p:cNvPicPr>
              <p:nvPr/>
            </p:nvPicPr>
            <p:blipFill>
              <a:blip r:embed="rId8"/>
              <a:stretch>
                <a:fillRect/>
              </a:stretch>
            </p:blipFill>
            <p:spPr>
              <a:xfrm>
                <a:off x="4203417" y="4788009"/>
                <a:ext cx="3238256" cy="1713190"/>
              </a:xfrm>
              <a:prstGeom prst="rect">
                <a:avLst/>
              </a:prstGeom>
            </p:spPr>
          </p:pic>
        </mc:Fallback>
      </mc:AlternateContent>
      <p:grpSp>
        <p:nvGrpSpPr>
          <p:cNvPr id="25" name="Group 24">
            <a:extLst>
              <a:ext uri="{FF2B5EF4-FFF2-40B4-BE49-F238E27FC236}">
                <a16:creationId xmlns:a16="http://schemas.microsoft.com/office/drawing/2014/main" id="{BAAE3290-C7EC-16FA-39AA-D8311903BAB3}"/>
              </a:ext>
            </a:extLst>
          </p:cNvPr>
          <p:cNvGrpSpPr/>
          <p:nvPr/>
        </p:nvGrpSpPr>
        <p:grpSpPr>
          <a:xfrm>
            <a:off x="641663" y="1745496"/>
            <a:ext cx="508754" cy="508754"/>
            <a:chOff x="641663" y="1569018"/>
            <a:chExt cx="508754" cy="508754"/>
          </a:xfrm>
        </p:grpSpPr>
        <p:sp>
          <p:nvSpPr>
            <p:cNvPr id="12" name="Shape 1">
              <a:extLst>
                <a:ext uri="{FF2B5EF4-FFF2-40B4-BE49-F238E27FC236}">
                  <a16:creationId xmlns:a16="http://schemas.microsoft.com/office/drawing/2014/main" id="{A2B9B3E7-DC38-3461-3C5C-6C9D072E412E}"/>
                </a:ext>
              </a:extLst>
            </p:cNvPr>
            <p:cNvSpPr/>
            <p:nvPr/>
          </p:nvSpPr>
          <p:spPr>
            <a:xfrm>
              <a:off x="641663" y="1569018"/>
              <a:ext cx="508754" cy="508754"/>
            </a:xfrm>
            <a:prstGeom prst="roundRect">
              <a:avLst>
                <a:gd name="adj" fmla="val 18670"/>
              </a:avLst>
            </a:prstGeom>
            <a:solidFill>
              <a:srgbClr val="E2E3E9"/>
            </a:solidFill>
            <a:ln w="7620">
              <a:solidFill>
                <a:srgbClr val="C8C9CF"/>
              </a:solidFill>
              <a:prstDash val="solid"/>
            </a:ln>
          </p:spPr>
        </p:sp>
        <p:sp>
          <p:nvSpPr>
            <p:cNvPr id="13" name="Text 2">
              <a:extLst>
                <a:ext uri="{FF2B5EF4-FFF2-40B4-BE49-F238E27FC236}">
                  <a16:creationId xmlns:a16="http://schemas.microsoft.com/office/drawing/2014/main" id="{C3118C70-9BB4-7447-B332-A3682472E291}"/>
                </a:ext>
              </a:extLst>
            </p:cNvPr>
            <p:cNvSpPr/>
            <p:nvPr/>
          </p:nvSpPr>
          <p:spPr>
            <a:xfrm>
              <a:off x="830377" y="1653790"/>
              <a:ext cx="131326" cy="339209"/>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mj-lt"/>
                  <a:ea typeface="Instrument Sans" pitchFamily="34" charset="-122"/>
                  <a:cs typeface="Instrument Sans" pitchFamily="34" charset="-120"/>
                </a:rPr>
                <a:t>1</a:t>
              </a:r>
              <a:endParaRPr lang="en-US" sz="2650" dirty="0">
                <a:latin typeface="+mj-lt"/>
              </a:endParaRPr>
            </a:p>
          </p:txBody>
        </p:sp>
      </p:grpSp>
      <p:sp>
        <p:nvSpPr>
          <p:cNvPr id="14" name="Text 3">
            <a:extLst>
              <a:ext uri="{FF2B5EF4-FFF2-40B4-BE49-F238E27FC236}">
                <a16:creationId xmlns:a16="http://schemas.microsoft.com/office/drawing/2014/main" id="{3412239C-8610-C0D1-6F22-A2E012812B11}"/>
              </a:ext>
            </a:extLst>
          </p:cNvPr>
          <p:cNvSpPr/>
          <p:nvPr/>
        </p:nvSpPr>
        <p:spPr>
          <a:xfrm>
            <a:off x="1376516" y="1825690"/>
            <a:ext cx="2826901" cy="353258"/>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mj-lt"/>
                <a:ea typeface="Instrument Sans" pitchFamily="34" charset="-122"/>
                <a:cs typeface="Instrument Sans" pitchFamily="34" charset="-120"/>
              </a:rPr>
              <a:t>Contexte</a:t>
            </a:r>
            <a:endParaRPr lang="en-US" sz="2200" dirty="0">
              <a:latin typeface="+mj-lt"/>
            </a:endParaRPr>
          </a:p>
        </p:txBody>
      </p:sp>
      <p:sp>
        <p:nvSpPr>
          <p:cNvPr id="15" name="Text 4">
            <a:extLst>
              <a:ext uri="{FF2B5EF4-FFF2-40B4-BE49-F238E27FC236}">
                <a16:creationId xmlns:a16="http://schemas.microsoft.com/office/drawing/2014/main" id="{863C47DA-062D-28CA-97BC-B1650CBEB3D0}"/>
              </a:ext>
            </a:extLst>
          </p:cNvPr>
          <p:cNvSpPr/>
          <p:nvPr/>
        </p:nvSpPr>
        <p:spPr>
          <a:xfrm>
            <a:off x="1376517" y="2314560"/>
            <a:ext cx="4719483" cy="450996"/>
          </a:xfrm>
          <a:prstGeom prst="rect">
            <a:avLst/>
          </a:prstGeom>
          <a:noFill/>
          <a:ln/>
        </p:spPr>
        <p:txBody>
          <a:bodyPr wrap="square" lIns="0" tIns="0" rIns="0" bIns="0" rtlCol="0" anchor="t"/>
          <a:lstStyle/>
          <a:p>
            <a:pPr marL="0" indent="0">
              <a:lnSpc>
                <a:spcPts val="2800"/>
              </a:lnSpc>
              <a:buNone/>
            </a:pPr>
            <a:r>
              <a:rPr lang="en-US" sz="1750" dirty="0">
                <a:solidFill>
                  <a:srgbClr val="5B5F71"/>
                </a:solidFill>
                <a:latin typeface="+mn-lt"/>
                <a:ea typeface="Instrument Sans" pitchFamily="34" charset="-122"/>
                <a:cs typeface="Instrument Sans" pitchFamily="34" charset="-120"/>
              </a:rPr>
              <a:t>Le </a:t>
            </a:r>
            <a:r>
              <a:rPr lang="en-US" sz="1750" dirty="0">
                <a:solidFill>
                  <a:srgbClr val="5B5F71"/>
                </a:solidFill>
                <a:latin typeface="+mn-lt"/>
                <a:ea typeface="Instrument Sans" pitchFamily="34" charset="-122"/>
              </a:rPr>
              <a:t>stage</a:t>
            </a:r>
            <a:r>
              <a:rPr lang="en-US" sz="1750" dirty="0">
                <a:solidFill>
                  <a:srgbClr val="5B5F71"/>
                </a:solidFill>
                <a:latin typeface="+mn-lt"/>
                <a:ea typeface="Instrument Sans" pitchFamily="34" charset="-122"/>
                <a:cs typeface="Instrument Sans" pitchFamily="34" charset="-120"/>
              </a:rPr>
              <a:t> a été réalisé au sein de </a:t>
            </a:r>
            <a:r>
              <a:rPr lang="en-US" sz="1750" dirty="0" err="1">
                <a:solidFill>
                  <a:srgbClr val="5B5F71"/>
                </a:solidFill>
                <a:latin typeface="+mn-lt"/>
                <a:ea typeface="Instrument Sans" pitchFamily="34" charset="-122"/>
                <a:cs typeface="Instrument Sans" pitchFamily="34" charset="-120"/>
              </a:rPr>
              <a:t>Pega</a:t>
            </a:r>
            <a:r>
              <a:rPr lang="en-US" sz="1750" dirty="0">
                <a:solidFill>
                  <a:srgbClr val="5B5F71"/>
                </a:solidFill>
                <a:latin typeface="+mn-lt"/>
                <a:ea typeface="Instrument Sans" pitchFamily="34" charset="-122"/>
                <a:cs typeface="Instrument Sans" pitchFamily="34" charset="-120"/>
              </a:rPr>
              <a:t> Health </a:t>
            </a:r>
            <a:endParaRPr lang="en-US" sz="1750" dirty="0">
              <a:latin typeface="+mn-lt"/>
            </a:endParaRPr>
          </a:p>
        </p:txBody>
      </p:sp>
      <p:grpSp>
        <p:nvGrpSpPr>
          <p:cNvPr id="24" name="Group 23">
            <a:extLst>
              <a:ext uri="{FF2B5EF4-FFF2-40B4-BE49-F238E27FC236}">
                <a16:creationId xmlns:a16="http://schemas.microsoft.com/office/drawing/2014/main" id="{633AA519-58F7-946F-A3AE-4F7C33AFE5C8}"/>
              </a:ext>
            </a:extLst>
          </p:cNvPr>
          <p:cNvGrpSpPr/>
          <p:nvPr/>
        </p:nvGrpSpPr>
        <p:grpSpPr>
          <a:xfrm>
            <a:off x="641663" y="3232107"/>
            <a:ext cx="508754" cy="508754"/>
            <a:chOff x="641663" y="3261729"/>
            <a:chExt cx="508754" cy="508754"/>
          </a:xfrm>
        </p:grpSpPr>
        <p:sp>
          <p:nvSpPr>
            <p:cNvPr id="16" name="Shape 5">
              <a:extLst>
                <a:ext uri="{FF2B5EF4-FFF2-40B4-BE49-F238E27FC236}">
                  <a16:creationId xmlns:a16="http://schemas.microsoft.com/office/drawing/2014/main" id="{B6D6B580-01CA-9706-0647-DB824BDCB239}"/>
                </a:ext>
              </a:extLst>
            </p:cNvPr>
            <p:cNvSpPr/>
            <p:nvPr/>
          </p:nvSpPr>
          <p:spPr>
            <a:xfrm>
              <a:off x="641663" y="3261729"/>
              <a:ext cx="508754" cy="508754"/>
            </a:xfrm>
            <a:prstGeom prst="roundRect">
              <a:avLst>
                <a:gd name="adj" fmla="val 18670"/>
              </a:avLst>
            </a:prstGeom>
            <a:solidFill>
              <a:srgbClr val="E2E3E9"/>
            </a:solidFill>
            <a:ln w="7620">
              <a:solidFill>
                <a:srgbClr val="C8C9CF"/>
              </a:solidFill>
              <a:prstDash val="solid"/>
            </a:ln>
          </p:spPr>
        </p:sp>
        <p:sp>
          <p:nvSpPr>
            <p:cNvPr id="17" name="Text 6">
              <a:extLst>
                <a:ext uri="{FF2B5EF4-FFF2-40B4-BE49-F238E27FC236}">
                  <a16:creationId xmlns:a16="http://schemas.microsoft.com/office/drawing/2014/main" id="{928D5016-9898-91A0-C66D-907D9324CDE1}"/>
                </a:ext>
              </a:extLst>
            </p:cNvPr>
            <p:cNvSpPr/>
            <p:nvPr/>
          </p:nvSpPr>
          <p:spPr>
            <a:xfrm>
              <a:off x="801563" y="3346502"/>
              <a:ext cx="188952" cy="339209"/>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mj-lt"/>
                  <a:ea typeface="Instrument Sans" pitchFamily="34" charset="-122"/>
                  <a:cs typeface="Instrument Sans" pitchFamily="34" charset="-120"/>
                </a:rPr>
                <a:t>2</a:t>
              </a:r>
              <a:endParaRPr lang="en-US" sz="2650" dirty="0">
                <a:latin typeface="+mj-lt"/>
              </a:endParaRPr>
            </a:p>
          </p:txBody>
        </p:sp>
      </p:grpSp>
      <p:sp>
        <p:nvSpPr>
          <p:cNvPr id="18" name="Text 7">
            <a:extLst>
              <a:ext uri="{FF2B5EF4-FFF2-40B4-BE49-F238E27FC236}">
                <a16:creationId xmlns:a16="http://schemas.microsoft.com/office/drawing/2014/main" id="{77E5D56A-E10F-1FC3-71D4-EF35ED55E35E}"/>
              </a:ext>
            </a:extLst>
          </p:cNvPr>
          <p:cNvSpPr/>
          <p:nvPr/>
        </p:nvSpPr>
        <p:spPr>
          <a:xfrm>
            <a:off x="1376516" y="3309855"/>
            <a:ext cx="2826901" cy="353258"/>
          </a:xfrm>
          <a:prstGeom prst="rect">
            <a:avLst/>
          </a:prstGeom>
          <a:noFill/>
          <a:ln/>
        </p:spPr>
        <p:txBody>
          <a:bodyPr wrap="none" lIns="0" tIns="0" rIns="0" bIns="0" rtlCol="0" anchor="t"/>
          <a:lstStyle/>
          <a:p>
            <a:pPr marL="0" indent="0">
              <a:lnSpc>
                <a:spcPts val="2750"/>
              </a:lnSpc>
              <a:buNone/>
            </a:pPr>
            <a:r>
              <a:rPr lang="en-US" sz="2200" dirty="0">
                <a:solidFill>
                  <a:srgbClr val="5B5F71"/>
                </a:solidFill>
                <a:latin typeface="+mj-lt"/>
                <a:ea typeface="Instrument Sans" pitchFamily="34" charset="-122"/>
              </a:rPr>
              <a:t>Objectif</a:t>
            </a:r>
          </a:p>
        </p:txBody>
      </p:sp>
      <p:sp>
        <p:nvSpPr>
          <p:cNvPr id="19" name="Text 8">
            <a:extLst>
              <a:ext uri="{FF2B5EF4-FFF2-40B4-BE49-F238E27FC236}">
                <a16:creationId xmlns:a16="http://schemas.microsoft.com/office/drawing/2014/main" id="{AEE81702-3096-6E03-5A3D-DA5E02BF1923}"/>
              </a:ext>
            </a:extLst>
          </p:cNvPr>
          <p:cNvSpPr/>
          <p:nvPr/>
        </p:nvSpPr>
        <p:spPr>
          <a:xfrm>
            <a:off x="1376516" y="3798726"/>
            <a:ext cx="5208953" cy="1085136"/>
          </a:xfrm>
          <a:prstGeom prst="rect">
            <a:avLst/>
          </a:prstGeom>
          <a:noFill/>
          <a:ln/>
        </p:spPr>
        <p:txBody>
          <a:bodyPr wrap="square" lIns="0" tIns="0" rIns="0" bIns="0" rtlCol="0" anchor="t"/>
          <a:lstStyle/>
          <a:p>
            <a:pPr marL="0" indent="0">
              <a:lnSpc>
                <a:spcPts val="2800"/>
              </a:lnSpc>
              <a:buNone/>
            </a:pPr>
            <a:r>
              <a:rPr lang="en-US" sz="1750" dirty="0">
                <a:solidFill>
                  <a:srgbClr val="5B5F71"/>
                </a:solidFill>
                <a:latin typeface="+mn-lt"/>
                <a:ea typeface="Instrument Sans" pitchFamily="34" charset="-122"/>
              </a:rPr>
              <a:t>Le projet consistait à développer une application "Employee Directory" pour simplifier la gestion des informations des </a:t>
            </a:r>
            <a:r>
              <a:rPr lang="en-US" sz="1750" dirty="0" err="1">
                <a:solidFill>
                  <a:srgbClr val="5B5F71"/>
                </a:solidFill>
                <a:latin typeface="+mn-lt"/>
                <a:ea typeface="Instrument Sans" pitchFamily="34" charset="-122"/>
              </a:rPr>
              <a:t>employés</a:t>
            </a:r>
            <a:r>
              <a:rPr lang="en-US" sz="1750" dirty="0">
                <a:solidFill>
                  <a:srgbClr val="5B5F71"/>
                </a:solidFill>
                <a:latin typeface="+mn-lt"/>
                <a:ea typeface="Instrument Sans" pitchFamily="34" charset="-122"/>
              </a:rPr>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C7D16BC9-6827-4257-8B7C-2C1280276B2A}"/>
              </a:ext>
            </a:extLst>
          </p:cNvPr>
          <p:cNvGrpSpPr/>
          <p:nvPr/>
        </p:nvGrpSpPr>
        <p:grpSpPr>
          <a:xfrm>
            <a:off x="480826" y="143208"/>
            <a:ext cx="10886097" cy="1323439"/>
            <a:chOff x="284181" y="162052"/>
            <a:chExt cx="10886097" cy="1323439"/>
          </a:xfrm>
        </p:grpSpPr>
        <p:sp>
          <p:nvSpPr>
            <p:cNvPr id="60" name="Google Shape;125;p15">
              <a:extLst>
                <a:ext uri="{FF2B5EF4-FFF2-40B4-BE49-F238E27FC236}">
                  <a16:creationId xmlns:a16="http://schemas.microsoft.com/office/drawing/2014/main" id="{885AD0FC-7FBA-462B-B769-1EAA6BBD7F08}"/>
                </a:ext>
              </a:extLst>
            </p:cNvPr>
            <p:cNvSpPr txBox="1"/>
            <p:nvPr/>
          </p:nvSpPr>
          <p:spPr>
            <a:xfrm>
              <a:off x="1613435" y="162052"/>
              <a:ext cx="9556843" cy="1323439"/>
            </a:xfrm>
            <a:prstGeom prst="rect">
              <a:avLst/>
            </a:prstGeom>
            <a:noFill/>
            <a:ln>
              <a:noFill/>
            </a:ln>
          </p:spPr>
          <p:txBody>
            <a:bodyPr spcFirstLastPara="1" wrap="square" lIns="91425" tIns="45700" rIns="91425" bIns="45700" anchor="t" anchorCtr="0">
              <a:noAutofit/>
            </a:bodyPr>
            <a:lstStyle/>
            <a:p>
              <a:r>
                <a:rPr lang="fr-FR" sz="4000" b="1" i="0" u="none" strike="noStrike" kern="0" cap="none" spc="0" baseline="0" dirty="0">
                  <a:solidFill>
                    <a:srgbClr val="FFC000"/>
                  </a:solidFill>
                  <a:uFillTx/>
                  <a:latin typeface="Times New Roman" pitchFamily="18"/>
                  <a:ea typeface="Roboto"/>
                  <a:cs typeface="Times New Roman" pitchFamily="18"/>
                </a:rPr>
                <a:t>Présentation de l'Entreprise</a:t>
              </a:r>
            </a:p>
            <a:p>
              <a:endParaRPr lang="fr-FR" sz="4000" b="1" i="0" u="none" strike="noStrike" kern="0" cap="none" spc="0" baseline="0" dirty="0">
                <a:solidFill>
                  <a:srgbClr val="FFC000"/>
                </a:solidFill>
                <a:uFillTx/>
                <a:latin typeface="Times New Roman" pitchFamily="18"/>
                <a:ea typeface="Roboto"/>
                <a:cs typeface="Times New Roman" pitchFamily="18"/>
              </a:endParaRPr>
            </a:p>
          </p:txBody>
        </p:sp>
        <p:grpSp>
          <p:nvGrpSpPr>
            <p:cNvPr id="61" name="Google Shape;127;p15">
              <a:extLst>
                <a:ext uri="{FF2B5EF4-FFF2-40B4-BE49-F238E27FC236}">
                  <a16:creationId xmlns:a16="http://schemas.microsoft.com/office/drawing/2014/main" id="{BEB47C52-128E-4BAE-8F6C-087680C4E348}"/>
                </a:ext>
              </a:extLst>
            </p:cNvPr>
            <p:cNvGrpSpPr/>
            <p:nvPr/>
          </p:nvGrpSpPr>
          <p:grpSpPr>
            <a:xfrm>
              <a:off x="284181" y="242216"/>
              <a:ext cx="1126328" cy="1243275"/>
              <a:chOff x="589078" y="2173650"/>
              <a:chExt cx="1126328" cy="1243275"/>
            </a:xfrm>
          </p:grpSpPr>
          <p:grpSp>
            <p:nvGrpSpPr>
              <p:cNvPr id="62" name="Google Shape;128;p15">
                <a:extLst>
                  <a:ext uri="{FF2B5EF4-FFF2-40B4-BE49-F238E27FC236}">
                    <a16:creationId xmlns:a16="http://schemas.microsoft.com/office/drawing/2014/main" id="{F4F9CDE3-9934-4A88-BACB-5D1559D5F7E5}"/>
                  </a:ext>
                </a:extLst>
              </p:cNvPr>
              <p:cNvGrpSpPr/>
              <p:nvPr/>
            </p:nvGrpSpPr>
            <p:grpSpPr>
              <a:xfrm>
                <a:off x="589078" y="2173650"/>
                <a:ext cx="1126328" cy="1243275"/>
                <a:chOff x="1950418" y="3368985"/>
                <a:chExt cx="432211" cy="477089"/>
              </a:xfrm>
            </p:grpSpPr>
            <p:sp>
              <p:nvSpPr>
                <p:cNvPr id="64" name="Google Shape;129;p15">
                  <a:extLst>
                    <a:ext uri="{FF2B5EF4-FFF2-40B4-BE49-F238E27FC236}">
                      <a16:creationId xmlns:a16="http://schemas.microsoft.com/office/drawing/2014/main" id="{067F293F-9776-406F-A6C6-F793CAE53ECC}"/>
                    </a:ext>
                  </a:extLst>
                </p:cNvPr>
                <p:cNvSpPr/>
                <p:nvPr/>
              </p:nvSpPr>
              <p:spPr>
                <a:xfrm>
                  <a:off x="1950418" y="3368985"/>
                  <a:ext cx="353961" cy="35396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65" name="Google Shape;130;p15">
                  <a:extLst>
                    <a:ext uri="{FF2B5EF4-FFF2-40B4-BE49-F238E27FC236}">
                      <a16:creationId xmlns:a16="http://schemas.microsoft.com/office/drawing/2014/main" id="{B1BE4AB7-6BD8-4BBC-8A4D-D09563844ABF}"/>
                    </a:ext>
                  </a:extLst>
                </p:cNvPr>
                <p:cNvSpPr/>
                <p:nvPr/>
              </p:nvSpPr>
              <p:spPr>
                <a:xfrm>
                  <a:off x="2082519" y="3545965"/>
                  <a:ext cx="300110" cy="300109"/>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grpSp>
          <p:sp>
            <p:nvSpPr>
              <p:cNvPr id="63" name="Google Shape;131;p15">
                <a:extLst>
                  <a:ext uri="{FF2B5EF4-FFF2-40B4-BE49-F238E27FC236}">
                    <a16:creationId xmlns:a16="http://schemas.microsoft.com/office/drawing/2014/main" id="{36D16DF9-CC58-404C-AF01-CB6B1771955A}"/>
                  </a:ext>
                </a:extLst>
              </p:cNvPr>
              <p:cNvSpPr txBox="1"/>
              <p:nvPr/>
            </p:nvSpPr>
            <p:spPr>
              <a:xfrm>
                <a:off x="907668" y="2195471"/>
                <a:ext cx="577100" cy="9005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chemeClr val="lt1"/>
                    </a:solidFill>
                    <a:latin typeface="Century Gothic"/>
                    <a:ea typeface="Century Gothic"/>
                    <a:cs typeface="Century Gothic"/>
                    <a:sym typeface="Century Gothic"/>
                  </a:rPr>
                  <a:t>2</a:t>
                </a:r>
                <a:endParaRPr sz="5400" b="1" dirty="0">
                  <a:solidFill>
                    <a:schemeClr val="lt1"/>
                  </a:solidFill>
                  <a:latin typeface="Century Gothic"/>
                  <a:ea typeface="Century Gothic"/>
                  <a:cs typeface="Century Gothic"/>
                  <a:sym typeface="Century Gothic"/>
                </a:endParaRPr>
              </a:p>
            </p:txBody>
          </p:sp>
        </p:grpSp>
      </p:grpSp>
      <p:sp>
        <p:nvSpPr>
          <p:cNvPr id="67" name="TextBox 7">
            <a:extLst>
              <a:ext uri="{FF2B5EF4-FFF2-40B4-BE49-F238E27FC236}">
                <a16:creationId xmlns:a16="http://schemas.microsoft.com/office/drawing/2014/main" id="{BFC02377-7544-10BC-1AD6-9422DB15AC66}"/>
              </a:ext>
            </a:extLst>
          </p:cNvPr>
          <p:cNvSpPr txBox="1"/>
          <p:nvPr/>
        </p:nvSpPr>
        <p:spPr>
          <a:xfrm>
            <a:off x="2048986" y="4007488"/>
            <a:ext cx="3483704" cy="88036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800" b="1" dirty="0">
                <a:solidFill>
                  <a:schemeClr val="tx1"/>
                </a:solidFill>
                <a:latin typeface="Calibri" panose="020F0502020204030204" pitchFamily="34" charset="0"/>
                <a:ea typeface="Calibri" panose="020F0502020204030204" pitchFamily="34" charset="0"/>
                <a:cs typeface="Calibri" panose="020F0502020204030204" pitchFamily="34" charset="0"/>
              </a:rPr>
              <a:t>PEGA HEALTH, 59 BD ZERKTOUNI ETG 3 N 08, Casablanca</a:t>
            </a:r>
          </a:p>
        </p:txBody>
      </p:sp>
      <p:pic>
        <p:nvPicPr>
          <p:cNvPr id="68" name="Graphic 14" descr="Route (Two Pins With A Path) with solid fill">
            <a:extLst>
              <a:ext uri="{FF2B5EF4-FFF2-40B4-BE49-F238E27FC236}">
                <a16:creationId xmlns:a16="http://schemas.microsoft.com/office/drawing/2014/main" id="{0166522A-0353-CC7E-BCBA-44E6580C2F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4707" y="4106231"/>
            <a:ext cx="571712" cy="571712"/>
          </a:xfrm>
          <a:prstGeom prst="rect">
            <a:avLst/>
          </a:prstGeom>
        </p:spPr>
      </p:pic>
      <p:grpSp>
        <p:nvGrpSpPr>
          <p:cNvPr id="69" name="Group 68">
            <a:extLst>
              <a:ext uri="{FF2B5EF4-FFF2-40B4-BE49-F238E27FC236}">
                <a16:creationId xmlns:a16="http://schemas.microsoft.com/office/drawing/2014/main" id="{C19DF8E1-B13D-17DB-9BCA-17059D13A9E9}"/>
              </a:ext>
            </a:extLst>
          </p:cNvPr>
          <p:cNvGrpSpPr/>
          <p:nvPr/>
        </p:nvGrpSpPr>
        <p:grpSpPr>
          <a:xfrm>
            <a:off x="6217545" y="2488618"/>
            <a:ext cx="4976051" cy="2399239"/>
            <a:chOff x="4719123" y="1333029"/>
            <a:chExt cx="4433373" cy="2038820"/>
          </a:xfrm>
        </p:grpSpPr>
        <p:grpSp>
          <p:nvGrpSpPr>
            <p:cNvPr id="70" name="Group 69">
              <a:extLst>
                <a:ext uri="{FF2B5EF4-FFF2-40B4-BE49-F238E27FC236}">
                  <a16:creationId xmlns:a16="http://schemas.microsoft.com/office/drawing/2014/main" id="{01623B61-ED4F-6F6D-CC63-7FA90944E1DA}"/>
                </a:ext>
              </a:extLst>
            </p:cNvPr>
            <p:cNvGrpSpPr/>
            <p:nvPr/>
          </p:nvGrpSpPr>
          <p:grpSpPr>
            <a:xfrm>
              <a:off x="4767924" y="1953315"/>
              <a:ext cx="4233342" cy="1418534"/>
              <a:chOff x="4835771" y="1578759"/>
              <a:chExt cx="4073352" cy="1165509"/>
            </a:xfrm>
          </p:grpSpPr>
          <p:grpSp>
            <p:nvGrpSpPr>
              <p:cNvPr id="74" name="Group 73">
                <a:extLst>
                  <a:ext uri="{FF2B5EF4-FFF2-40B4-BE49-F238E27FC236}">
                    <a16:creationId xmlns:a16="http://schemas.microsoft.com/office/drawing/2014/main" id="{360BC9B5-A78E-DFCC-5869-F9D364996EE6}"/>
                  </a:ext>
                </a:extLst>
              </p:cNvPr>
              <p:cNvGrpSpPr/>
              <p:nvPr/>
            </p:nvGrpSpPr>
            <p:grpSpPr>
              <a:xfrm>
                <a:off x="4835771" y="1578759"/>
                <a:ext cx="4073352" cy="1165507"/>
                <a:chOff x="4879732" y="512145"/>
                <a:chExt cx="4073352" cy="1165507"/>
              </a:xfrm>
            </p:grpSpPr>
            <p:grpSp>
              <p:nvGrpSpPr>
                <p:cNvPr id="76" name="Group 75">
                  <a:extLst>
                    <a:ext uri="{FF2B5EF4-FFF2-40B4-BE49-F238E27FC236}">
                      <a16:creationId xmlns:a16="http://schemas.microsoft.com/office/drawing/2014/main" id="{B57FF3CD-CEA2-BE00-9035-3E0FE30D9903}"/>
                    </a:ext>
                  </a:extLst>
                </p:cNvPr>
                <p:cNvGrpSpPr/>
                <p:nvPr/>
              </p:nvGrpSpPr>
              <p:grpSpPr>
                <a:xfrm>
                  <a:off x="4879732" y="512145"/>
                  <a:ext cx="4073352" cy="1046419"/>
                  <a:chOff x="4879732" y="512145"/>
                  <a:chExt cx="4073352" cy="1046419"/>
                </a:xfrm>
              </p:grpSpPr>
              <p:sp>
                <p:nvSpPr>
                  <p:cNvPr id="78" name="TextBox 19">
                    <a:extLst>
                      <a:ext uri="{FF2B5EF4-FFF2-40B4-BE49-F238E27FC236}">
                        <a16:creationId xmlns:a16="http://schemas.microsoft.com/office/drawing/2014/main" id="{A56244E3-7C76-E565-20D8-1A6551729753}"/>
                      </a:ext>
                    </a:extLst>
                  </p:cNvPr>
                  <p:cNvSpPr txBox="1"/>
                  <p:nvPr/>
                </p:nvSpPr>
                <p:spPr>
                  <a:xfrm>
                    <a:off x="5336932" y="512145"/>
                    <a:ext cx="3616152" cy="1046419"/>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b="1" i="1" dirty="0">
                        <a:solidFill>
                          <a:schemeClr val="accent2">
                            <a:lumMod val="60000"/>
                            <a:lumOff val="40000"/>
                          </a:schemeClr>
                        </a:solidFill>
                      </a:rPr>
                      <a:t>des solutions innovantes de santé en ligne</a:t>
                    </a:r>
                    <a:endParaRPr lang="en-US" sz="2400" b="1" i="1" dirty="0">
                      <a:solidFill>
                        <a:schemeClr val="accent2">
                          <a:lumMod val="60000"/>
                          <a:lumOff val="40000"/>
                        </a:schemeClr>
                      </a:solidFill>
                    </a:endParaRPr>
                  </a:p>
                </p:txBody>
              </p:sp>
              <p:pic>
                <p:nvPicPr>
                  <p:cNvPr id="79" name="Graphic 26" descr="World with solid fill">
                    <a:extLst>
                      <a:ext uri="{FF2B5EF4-FFF2-40B4-BE49-F238E27FC236}">
                        <a16:creationId xmlns:a16="http://schemas.microsoft.com/office/drawing/2014/main" id="{3ED6BABF-7C8A-1DF6-B2B5-961437C000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9732" y="641932"/>
                    <a:ext cx="462926" cy="462926"/>
                  </a:xfrm>
                  <a:prstGeom prst="rect">
                    <a:avLst/>
                  </a:prstGeom>
                </p:spPr>
              </p:pic>
            </p:grpSp>
            <p:sp>
              <p:nvSpPr>
                <p:cNvPr id="77" name="TextBox 41">
                  <a:extLst>
                    <a:ext uri="{FF2B5EF4-FFF2-40B4-BE49-F238E27FC236}">
                      <a16:creationId xmlns:a16="http://schemas.microsoft.com/office/drawing/2014/main" id="{45A6E5EF-A26A-1E00-7500-F05CC16578F2}"/>
                    </a:ext>
                  </a:extLst>
                </p:cNvPr>
                <p:cNvSpPr txBox="1"/>
                <p:nvPr/>
              </p:nvSpPr>
              <p:spPr>
                <a:xfrm>
                  <a:off x="5336932" y="1215987"/>
                  <a:ext cx="3616152"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i="1" dirty="0">
                      <a:solidFill>
                        <a:schemeClr val="accent2">
                          <a:lumMod val="60000"/>
                          <a:lumOff val="40000"/>
                        </a:schemeClr>
                      </a:solidFill>
                    </a:rPr>
                    <a:t>Assistance technique</a:t>
                  </a:r>
                </a:p>
              </p:txBody>
            </p:sp>
          </p:grpSp>
          <p:pic>
            <p:nvPicPr>
              <p:cNvPr id="75" name="Graphic 48" descr="Wrench with solid fill">
                <a:extLst>
                  <a:ext uri="{FF2B5EF4-FFF2-40B4-BE49-F238E27FC236}">
                    <a16:creationId xmlns:a16="http://schemas.microsoft.com/office/drawing/2014/main" id="{040DFAD6-F3F0-C352-F6F1-70173C79EF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35771" y="2297725"/>
                <a:ext cx="446543" cy="446543"/>
              </a:xfrm>
              <a:prstGeom prst="rect">
                <a:avLst/>
              </a:prstGeom>
            </p:spPr>
          </p:pic>
        </p:grpSp>
        <p:grpSp>
          <p:nvGrpSpPr>
            <p:cNvPr id="71" name="Group 70">
              <a:extLst>
                <a:ext uri="{FF2B5EF4-FFF2-40B4-BE49-F238E27FC236}">
                  <a16:creationId xmlns:a16="http://schemas.microsoft.com/office/drawing/2014/main" id="{555B170A-FE3D-0513-93AE-F9B726877E43}"/>
                </a:ext>
              </a:extLst>
            </p:cNvPr>
            <p:cNvGrpSpPr/>
            <p:nvPr/>
          </p:nvGrpSpPr>
          <p:grpSpPr>
            <a:xfrm>
              <a:off x="4719123" y="1333029"/>
              <a:ext cx="4433373" cy="561683"/>
              <a:chOff x="4719123" y="1333029"/>
              <a:chExt cx="4433373" cy="561683"/>
            </a:xfrm>
          </p:grpSpPr>
          <p:sp>
            <p:nvSpPr>
              <p:cNvPr id="72" name="TextBox 11">
                <a:extLst>
                  <a:ext uri="{FF2B5EF4-FFF2-40B4-BE49-F238E27FC236}">
                    <a16:creationId xmlns:a16="http://schemas.microsoft.com/office/drawing/2014/main" id="{7F74797B-B9C9-6E01-FE55-B5265393B128}"/>
                  </a:ext>
                </a:extLst>
              </p:cNvPr>
              <p:cNvSpPr txBox="1"/>
              <p:nvPr/>
            </p:nvSpPr>
            <p:spPr>
              <a:xfrm>
                <a:off x="5220576" y="1383039"/>
                <a:ext cx="3931920"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i="1" dirty="0">
                    <a:solidFill>
                      <a:schemeClr val="accent2">
                        <a:lumMod val="60000"/>
                        <a:lumOff val="40000"/>
                      </a:schemeClr>
                    </a:solidFill>
                  </a:rPr>
                  <a:t>Développement</a:t>
                </a:r>
                <a:r>
                  <a:rPr lang="en-US" b="1" i="1" dirty="0"/>
                  <a:t> </a:t>
                </a:r>
                <a:r>
                  <a:rPr lang="en-US" sz="2400" b="1" i="1" dirty="0">
                    <a:solidFill>
                      <a:schemeClr val="accent2">
                        <a:lumMod val="60000"/>
                        <a:lumOff val="40000"/>
                      </a:schemeClr>
                    </a:solidFill>
                  </a:rPr>
                  <a:t>Logiciel</a:t>
                </a:r>
              </a:p>
            </p:txBody>
          </p:sp>
          <p:pic>
            <p:nvPicPr>
              <p:cNvPr id="73" name="Graphic 3" descr="Monthly calendar with solid fill">
                <a:extLst>
                  <a:ext uri="{FF2B5EF4-FFF2-40B4-BE49-F238E27FC236}">
                    <a16:creationId xmlns:a16="http://schemas.microsoft.com/office/drawing/2014/main" id="{07D88D10-4073-4ABB-1E25-BD43DF61BB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19123" y="1333029"/>
                <a:ext cx="561683" cy="561683"/>
              </a:xfrm>
              <a:prstGeom prst="rect">
                <a:avLst/>
              </a:prstGeom>
            </p:spPr>
          </p:pic>
        </p:grpSp>
      </p:grpSp>
      <p:pic>
        <p:nvPicPr>
          <p:cNvPr id="3" name="Picture 2" descr="A logo of a fruit&#10;&#10;Description automatically generated">
            <a:extLst>
              <a:ext uri="{FF2B5EF4-FFF2-40B4-BE49-F238E27FC236}">
                <a16:creationId xmlns:a16="http://schemas.microsoft.com/office/drawing/2014/main" id="{2CBC5AF9-55F6-AA0F-4198-729EF52886C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53500" y1="48000" x2="53500" y2="48000"/>
                        <a14:foregroundMark x1="57250" y1="49125" x2="57250" y2="49125"/>
                        <a14:foregroundMark x1="50125" y1="28375" x2="50125" y2="28375"/>
                        <a14:foregroundMark x1="36375" y1="68500" x2="36375" y2="68500"/>
                        <a14:foregroundMark x1="43000" y1="66250" x2="43000" y2="66250"/>
                        <a14:foregroundMark x1="21500" y1="66750" x2="21500" y2="66750"/>
                        <a14:foregroundMark x1="26375" y1="67500" x2="26375" y2="67500"/>
                        <a14:foregroundMark x1="47625" y1="65625" x2="47625" y2="65625"/>
                        <a14:foregroundMark x1="53500" y1="65625" x2="53500" y2="65625"/>
                        <a14:foregroundMark x1="51125" y1="66250" x2="51125" y2="66250"/>
                        <a14:foregroundMark x1="47375" y1="62625" x2="47375" y2="62625"/>
                        <a14:foregroundMark x1="47250" y1="62750" x2="47250" y2="62750"/>
                        <a14:foregroundMark x1="47500" y1="71000" x2="47500" y2="71000"/>
                        <a14:foregroundMark x1="54125" y1="70750" x2="54125" y2="70750"/>
                        <a14:foregroundMark x1="56875" y1="69375" x2="56875" y2="69375"/>
                        <a14:foregroundMark x1="61125" y1="70375" x2="61125" y2="70375"/>
                        <a14:foregroundMark x1="61250" y1="69625" x2="61250" y2="69625"/>
                        <a14:foregroundMark x1="66125" y1="70500" x2="66125" y2="70500"/>
                        <a14:foregroundMark x1="70875" y1="67125" x2="70875" y2="67125"/>
                        <a14:foregroundMark x1="74375" y1="67625" x2="74375" y2="67625"/>
                        <a14:foregroundMark x1="78375" y1="66750" x2="78375" y2="66750"/>
                        <a14:foregroundMark x1="64125" y1="65625" x2="64125" y2="65625"/>
                        <a14:backgroundMark x1="27125" y1="66625" x2="27125" y2="66625"/>
                        <a14:backgroundMark x1="41750" y1="69375" x2="41750" y2="69375"/>
                        <a14:backgroundMark x1="59000" y1="66375" x2="59000" y2="66375"/>
                        <a14:backgroundMark x1="65875" y1="69125" x2="65875" y2="69125"/>
                        <a14:backgroundMark x1="47750" y1="71375" x2="47750" y2="71375"/>
                        <a14:backgroundMark x1="47500" y1="71375" x2="47500" y2="71375"/>
                        <a14:backgroundMark x1="47375" y1="71500" x2="47375" y2="71500"/>
                        <a14:backgroundMark x1="47625" y1="71250" x2="47625" y2="71250"/>
                        <a14:backgroundMark x1="47500" y1="71250" x2="47500" y2="71250"/>
                        <a14:backgroundMark x1="47750" y1="71125" x2="47750" y2="71125"/>
                        <a14:backgroundMark x1="54250" y1="71000" x2="54250" y2="71000"/>
                        <a14:backgroundMark x1="54375" y1="70875" x2="54375" y2="70875"/>
                        <a14:backgroundMark x1="54000" y1="71125" x2="54000" y2="71125"/>
                        <a14:backgroundMark x1="47625" y1="71125" x2="47625" y2="71125"/>
                        <a14:backgroundMark x1="47375" y1="71125" x2="47375" y2="71125"/>
                      </a14:backgroundRemoval>
                    </a14:imgEffect>
                  </a14:imgLayer>
                </a14:imgProps>
              </a:ext>
            </a:extLst>
          </a:blip>
          <a:srcRect l="15481" t="23297" r="15501" b="22997"/>
          <a:stretch/>
        </p:blipFill>
        <p:spPr>
          <a:xfrm>
            <a:off x="2048986" y="1906445"/>
            <a:ext cx="2213291" cy="1722239"/>
          </a:xfrm>
          <a:prstGeom prst="rect">
            <a:avLst/>
          </a:prstGeom>
        </p:spPr>
      </p:pic>
      <p:pic>
        <p:nvPicPr>
          <p:cNvPr id="4" name="Google Shape;320;p21">
            <a:extLst>
              <a:ext uri="{FF2B5EF4-FFF2-40B4-BE49-F238E27FC236}">
                <a16:creationId xmlns:a16="http://schemas.microsoft.com/office/drawing/2014/main" id="{58CF1DDE-12A8-6036-592A-52F95A38FFE0}"/>
              </a:ext>
            </a:extLst>
          </p:cNvPr>
          <p:cNvPicPr preferRelativeResize="0"/>
          <p:nvPr/>
        </p:nvPicPr>
        <p:blipFill rotWithShape="1">
          <a:blip r:embed="rId13">
            <a:alphaModFix/>
            <a:duotone>
              <a:schemeClr val="accent4">
                <a:shade val="45000"/>
                <a:satMod val="135000"/>
              </a:schemeClr>
              <a:prstClr val="white"/>
            </a:duotone>
          </a:blip>
          <a:srcRect/>
          <a:stretch/>
        </p:blipFill>
        <p:spPr>
          <a:xfrm flipH="1">
            <a:off x="12201911" y="6853519"/>
            <a:ext cx="12192000" cy="6858000"/>
          </a:xfrm>
          <a:prstGeom prst="rect">
            <a:avLst/>
          </a:prstGeom>
          <a:noFill/>
          <a:ln>
            <a:solidFill>
              <a:srgbClr val="FFFF00"/>
            </a:solidFill>
          </a:ln>
        </p:spPr>
      </p:pic>
      <p:pic>
        <p:nvPicPr>
          <p:cNvPr id="5" name="Picture 4" descr="A computer and tablet with different screens&#10;&#10;Description automatically generated with medium confidence">
            <a:extLst>
              <a:ext uri="{FF2B5EF4-FFF2-40B4-BE49-F238E27FC236}">
                <a16:creationId xmlns:a16="http://schemas.microsoft.com/office/drawing/2014/main" id="{71C71227-4A17-9063-9CC0-8FDF0C087C6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4500" l="10000" r="90000">
                        <a14:foregroundMark x1="22333" y1="36500" x2="22333" y2="36500"/>
                        <a14:foregroundMark x1="26333" y1="36500" x2="26333" y2="36500"/>
                        <a14:foregroundMark x1="19333" y1="37000" x2="19333" y2="37000"/>
                        <a14:foregroundMark x1="16333" y1="37500" x2="16333" y2="37500"/>
                        <a14:foregroundMark x1="13667" y1="37500" x2="13667" y2="37500"/>
                        <a14:foregroundMark x1="13000" y1="36500" x2="13000" y2="36500"/>
                        <a14:foregroundMark x1="19333" y1="36500" x2="19333" y2="36500"/>
                        <a14:foregroundMark x1="17667" y1="36500" x2="17667" y2="36500"/>
                        <a14:foregroundMark x1="14000" y1="36000" x2="14000" y2="36000"/>
                        <a14:foregroundMark x1="13333" y1="36000" x2="13333" y2="36000"/>
                        <a14:foregroundMark x1="71000" y1="12000" x2="71000" y2="12000"/>
                        <a14:foregroundMark x1="83000" y1="13000" x2="83000" y2="13000"/>
                        <a14:foregroundMark x1="63000" y1="12500" x2="63000" y2="12500"/>
                        <a14:foregroundMark x1="67333" y1="12500" x2="67333" y2="12500"/>
                        <a14:foregroundMark x1="79667" y1="13000" x2="79667" y2="13000"/>
                        <a14:foregroundMark x1="86333" y1="12000" x2="86333" y2="12000"/>
                        <a14:foregroundMark x1="76333" y1="12500" x2="76333" y2="12500"/>
                        <a14:foregroundMark x1="73333" y1="12500" x2="73333" y2="12500"/>
                        <a14:foregroundMark x1="62333" y1="13000" x2="62333" y2="13000"/>
                        <a14:foregroundMark x1="65667" y1="13000" x2="65667" y2="13000"/>
                        <a14:foregroundMark x1="87667" y1="12500" x2="87667" y2="12500"/>
                        <a14:foregroundMark x1="62000" y1="11500" x2="62000" y2="11500"/>
                        <a14:foregroundMark x1="61333" y1="13000" x2="61333" y2="13000"/>
                        <a14:foregroundMark x1="64333" y1="11000" x2="64333" y2="11000"/>
                        <a14:foregroundMark x1="29000" y1="35000" x2="29000" y2="35000"/>
                        <a14:foregroundMark x1="29000" y1="34500" x2="29000" y2="34500"/>
                        <a14:foregroundMark x1="28667" y1="34000" x2="28667" y2="30000"/>
                        <a14:foregroundMark x1="28667" y1="30000" x2="28667" y2="23000"/>
                        <a14:foregroundMark x1="29333" y1="23000" x2="48333" y2="21500"/>
                        <a14:foregroundMark x1="48333" y1="21500" x2="59000" y2="22000"/>
                        <a14:foregroundMark x1="59000" y1="22000" x2="62333" y2="21500"/>
                        <a14:foregroundMark x1="27667" y1="74000" x2="27667" y2="74000"/>
                        <a14:foregroundMark x1="28333" y1="84500" x2="28333" y2="84500"/>
                        <a14:foregroundMark x1="43333" y1="79000" x2="44000" y2="79000"/>
                        <a14:foregroundMark x1="50333" y1="82000" x2="52000" y2="82500"/>
                        <a14:foregroundMark x1="63000" y1="84000" x2="64667" y2="84000"/>
                        <a14:foregroundMark x1="67333" y1="84000" x2="68333" y2="83500"/>
                        <a14:foregroundMark x1="74000" y1="83500" x2="74000" y2="83500"/>
                        <a14:foregroundMark x1="71000" y1="76000" x2="71000" y2="76000"/>
                        <a14:foregroundMark x1="71000" y1="72000" x2="71000" y2="71500"/>
                        <a14:foregroundMark x1="69667" y1="69500" x2="69667" y2="69500"/>
                        <a14:foregroundMark x1="29667" y1="69000" x2="29667" y2="69000"/>
                        <a14:foregroundMark x1="29333" y1="71000" x2="29000" y2="72000"/>
                        <a14:foregroundMark x1="27333" y1="77000" x2="27333" y2="77000"/>
                        <a14:foregroundMark x1="26000" y1="82500" x2="26000" y2="82500"/>
                        <a14:foregroundMark x1="24000" y1="83500" x2="24000" y2="83500"/>
                        <a14:foregroundMark x1="22000" y1="85000" x2="22000" y2="85000"/>
                        <a14:foregroundMark x1="23000" y1="88000" x2="23000" y2="88000"/>
                        <a14:foregroundMark x1="21667" y1="88500" x2="21667" y2="88500"/>
                        <a14:foregroundMark x1="75333" y1="88000" x2="75333" y2="88000"/>
                        <a14:foregroundMark x1="76667" y1="88500" x2="76667" y2="88500"/>
                        <a14:foregroundMark x1="77333" y1="88500" x2="77333" y2="88500"/>
                        <a14:foregroundMark x1="20333" y1="86500" x2="20333" y2="86500"/>
                        <a14:foregroundMark x1="20333" y1="89000" x2="20333" y2="89000"/>
                        <a14:foregroundMark x1="19667" y1="91500" x2="70667" y2="94500"/>
                        <a14:foregroundMark x1="70667" y1="94500" x2="80333" y2="89000"/>
                        <a14:foregroundMark x1="80333" y1="89000" x2="77333" y2="88000"/>
                      </a14:backgroundRemoval>
                    </a14:imgEffect>
                  </a14:imgLayer>
                </a14:imgProps>
              </a:ext>
            </a:extLst>
          </a:blip>
          <a:stretch>
            <a:fillRect/>
          </a:stretch>
        </p:blipFill>
        <p:spPr>
          <a:xfrm>
            <a:off x="7949107" y="6853519"/>
            <a:ext cx="4636853" cy="3091235"/>
          </a:xfrm>
          <a:prstGeom prst="rect">
            <a:avLst/>
          </a:prstGeom>
        </p:spPr>
      </p:pic>
      <mc:AlternateContent xmlns:mc="http://schemas.openxmlformats.org/markup-compatibility/2006">
        <mc:Choice xmlns:am3d="http://schemas.microsoft.com/office/drawing/2017/model3d" Requires="am3d">
          <p:graphicFrame>
            <p:nvGraphicFramePr>
              <p:cNvPr id="7" name="3D Model 6" descr="Surface Laptop - Platinum">
                <a:extLst>
                  <a:ext uri="{FF2B5EF4-FFF2-40B4-BE49-F238E27FC236}">
                    <a16:creationId xmlns:a16="http://schemas.microsoft.com/office/drawing/2014/main" id="{26DA4B31-5232-47FA-61A9-45FD6F9EAC50}"/>
                  </a:ext>
                </a:extLst>
              </p:cNvPr>
              <p:cNvGraphicFramePr>
                <a:graphicFrameLocks noChangeAspect="1"/>
              </p:cNvGraphicFramePr>
              <p:nvPr>
                <p:extLst>
                  <p:ext uri="{D42A27DB-BD31-4B8C-83A1-F6EECF244321}">
                    <p14:modId xmlns:p14="http://schemas.microsoft.com/office/powerpoint/2010/main" val="1048309614"/>
                  </p:ext>
                </p:extLst>
              </p:nvPr>
            </p:nvGraphicFramePr>
            <p:xfrm>
              <a:off x="140039" y="4532295"/>
              <a:ext cx="3284097" cy="1993225"/>
            </p:xfrm>
            <a:graphic>
              <a:graphicData uri="http://schemas.microsoft.com/office/drawing/2017/model3d">
                <am3d:model3d r:embed="rId16">
                  <am3d:spPr>
                    <a:xfrm>
                      <a:off x="0" y="0"/>
                      <a:ext cx="3284097" cy="1993225"/>
                    </a:xfrm>
                    <a:prstGeom prst="rect">
                      <a:avLst/>
                    </a:prstGeom>
                  </am3d:spPr>
                  <am3d:camera>
                    <am3d:pos x="0" y="0" z="63892634"/>
                    <am3d:up dx="0" dy="36000000" dz="0"/>
                    <am3d:lookAt x="0" y="0" z="0"/>
                    <am3d:perspective fov="2700000"/>
                  </am3d:camera>
                  <am3d:trans>
                    <am3d:meterPerModelUnit n="2762623" d="1000000"/>
                    <am3d:preTrans dx="336127" dy="-7631894" dz="337023"/>
                    <am3d:scale>
                      <am3d:sx n="1000000" d="1000000"/>
                      <am3d:sy n="1000000" d="1000000"/>
                      <am3d:sz n="1000000" d="1000000"/>
                    </am3d:scale>
                    <am3d:rot ax="366724" ay="2412984" az="237309"/>
                    <am3d:postTrans dx="0" dy="0" dz="0"/>
                  </am3d:trans>
                  <am3d:raster rName="Office3DRenderer" rVer="16.0.8326">
                    <am3d:blip r:embed="rId17"/>
                  </am3d:raster>
                  <am3d:objViewport viewportSz="35621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urface Laptop - Platinum">
                <a:extLst>
                  <a:ext uri="{FF2B5EF4-FFF2-40B4-BE49-F238E27FC236}">
                    <a16:creationId xmlns:a16="http://schemas.microsoft.com/office/drawing/2014/main" id="{26DA4B31-5232-47FA-61A9-45FD6F9EAC50}"/>
                  </a:ext>
                </a:extLst>
              </p:cNvPr>
              <p:cNvPicPr>
                <a:picLocks noGrp="1" noRot="1" noChangeAspect="1" noMove="1" noResize="1" noEditPoints="1" noAdjustHandles="1" noChangeArrowheads="1" noChangeShapeType="1" noCrop="1"/>
              </p:cNvPicPr>
              <p:nvPr/>
            </p:nvPicPr>
            <p:blipFill>
              <a:blip r:embed="rId17"/>
              <a:stretch>
                <a:fillRect/>
              </a:stretch>
            </p:blipFill>
            <p:spPr>
              <a:xfrm>
                <a:off x="140039" y="4532295"/>
                <a:ext cx="3284097" cy="1993225"/>
              </a:xfrm>
              <a:prstGeom prst="rect">
                <a:avLst/>
              </a:prstGeom>
            </p:spPr>
          </p:pic>
        </mc:Fallback>
      </mc:AlternateContent>
    </p:spTree>
    <p:extLst>
      <p:ext uri="{BB962C8B-B14F-4D97-AF65-F5344CB8AC3E}">
        <p14:creationId xmlns:p14="http://schemas.microsoft.com/office/powerpoint/2010/main" val="3523187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oogle Shape;320;p21">
            <a:extLst>
              <a:ext uri="{FF2B5EF4-FFF2-40B4-BE49-F238E27FC236}">
                <a16:creationId xmlns:a16="http://schemas.microsoft.com/office/drawing/2014/main" id="{3EBBAC33-3A0C-A50F-CD58-871D43156366}"/>
              </a:ext>
            </a:extLst>
          </p:cNvPr>
          <p:cNvPicPr preferRelativeResize="0"/>
          <p:nvPr/>
        </p:nvPicPr>
        <p:blipFill rotWithShape="1">
          <a:blip r:embed="rId3">
            <a:alphaModFix/>
            <a:duotone>
              <a:schemeClr val="accent4">
                <a:shade val="45000"/>
                <a:satMod val="135000"/>
              </a:schemeClr>
              <a:prstClr val="white"/>
            </a:duotone>
          </a:blip>
          <a:srcRect/>
          <a:stretch/>
        </p:blipFill>
        <p:spPr>
          <a:xfrm flipH="1">
            <a:off x="-12192000" y="-6860082"/>
            <a:ext cx="12192000" cy="6858000"/>
          </a:xfrm>
          <a:prstGeom prst="rect">
            <a:avLst/>
          </a:prstGeom>
          <a:noFill/>
          <a:ln>
            <a:solidFill>
              <a:srgbClr val="FFFF00"/>
            </a:solidFill>
          </a:ln>
        </p:spPr>
      </p:pic>
      <p:grpSp>
        <p:nvGrpSpPr>
          <p:cNvPr id="59" name="Group 58">
            <a:extLst>
              <a:ext uri="{FF2B5EF4-FFF2-40B4-BE49-F238E27FC236}">
                <a16:creationId xmlns:a16="http://schemas.microsoft.com/office/drawing/2014/main" id="{C7D16BC9-6827-4257-8B7C-2C1280276B2A}"/>
              </a:ext>
            </a:extLst>
          </p:cNvPr>
          <p:cNvGrpSpPr/>
          <p:nvPr/>
        </p:nvGrpSpPr>
        <p:grpSpPr>
          <a:xfrm>
            <a:off x="480826" y="66039"/>
            <a:ext cx="10819341" cy="1326466"/>
            <a:chOff x="284181" y="159025"/>
            <a:chExt cx="10819341" cy="1326466"/>
          </a:xfrm>
        </p:grpSpPr>
        <p:sp>
          <p:nvSpPr>
            <p:cNvPr id="60" name="Google Shape;125;p15">
              <a:extLst>
                <a:ext uri="{FF2B5EF4-FFF2-40B4-BE49-F238E27FC236}">
                  <a16:creationId xmlns:a16="http://schemas.microsoft.com/office/drawing/2014/main" id="{885AD0FC-7FBA-462B-B769-1EAA6BBD7F08}"/>
                </a:ext>
              </a:extLst>
            </p:cNvPr>
            <p:cNvSpPr txBox="1"/>
            <p:nvPr/>
          </p:nvSpPr>
          <p:spPr>
            <a:xfrm>
              <a:off x="1546679" y="159025"/>
              <a:ext cx="9556843" cy="1323439"/>
            </a:xfrm>
            <a:prstGeom prst="rect">
              <a:avLst/>
            </a:prstGeom>
            <a:noFill/>
            <a:ln>
              <a:noFill/>
            </a:ln>
          </p:spPr>
          <p:txBody>
            <a:bodyPr spcFirstLastPara="1" wrap="square" lIns="91425" tIns="45700" rIns="91425" bIns="45700" anchor="t" anchorCtr="0">
              <a:noAutofit/>
            </a:bodyPr>
            <a:lstStyle/>
            <a:p>
              <a:r>
                <a:rPr lang="fr-FR" sz="4000" b="1" i="0" u="none" strike="noStrike" kern="0" cap="none" spc="0" baseline="0" dirty="0">
                  <a:solidFill>
                    <a:srgbClr val="FFC000"/>
                  </a:solidFill>
                  <a:uFillTx/>
                  <a:latin typeface="Times New Roman" pitchFamily="18"/>
                  <a:ea typeface="Roboto"/>
                  <a:cs typeface="Times New Roman" pitchFamily="18"/>
                </a:rPr>
                <a:t>Description de l'Application</a:t>
              </a:r>
            </a:p>
          </p:txBody>
        </p:sp>
        <p:grpSp>
          <p:nvGrpSpPr>
            <p:cNvPr id="61" name="Google Shape;127;p15">
              <a:extLst>
                <a:ext uri="{FF2B5EF4-FFF2-40B4-BE49-F238E27FC236}">
                  <a16:creationId xmlns:a16="http://schemas.microsoft.com/office/drawing/2014/main" id="{BEB47C52-128E-4BAE-8F6C-087680C4E348}"/>
                </a:ext>
              </a:extLst>
            </p:cNvPr>
            <p:cNvGrpSpPr/>
            <p:nvPr/>
          </p:nvGrpSpPr>
          <p:grpSpPr>
            <a:xfrm>
              <a:off x="284181" y="242216"/>
              <a:ext cx="1126328" cy="1243275"/>
              <a:chOff x="589078" y="2173650"/>
              <a:chExt cx="1126328" cy="1243275"/>
            </a:xfrm>
          </p:grpSpPr>
          <p:grpSp>
            <p:nvGrpSpPr>
              <p:cNvPr id="62" name="Google Shape;128;p15">
                <a:extLst>
                  <a:ext uri="{FF2B5EF4-FFF2-40B4-BE49-F238E27FC236}">
                    <a16:creationId xmlns:a16="http://schemas.microsoft.com/office/drawing/2014/main" id="{F4F9CDE3-9934-4A88-BACB-5D1559D5F7E5}"/>
                  </a:ext>
                </a:extLst>
              </p:cNvPr>
              <p:cNvGrpSpPr/>
              <p:nvPr/>
            </p:nvGrpSpPr>
            <p:grpSpPr>
              <a:xfrm>
                <a:off x="589078" y="2173650"/>
                <a:ext cx="1126328" cy="1243275"/>
                <a:chOff x="1950418" y="3368985"/>
                <a:chExt cx="432211" cy="477089"/>
              </a:xfrm>
            </p:grpSpPr>
            <p:sp>
              <p:nvSpPr>
                <p:cNvPr id="64" name="Google Shape;129;p15">
                  <a:extLst>
                    <a:ext uri="{FF2B5EF4-FFF2-40B4-BE49-F238E27FC236}">
                      <a16:creationId xmlns:a16="http://schemas.microsoft.com/office/drawing/2014/main" id="{067F293F-9776-406F-A6C6-F793CAE53ECC}"/>
                    </a:ext>
                  </a:extLst>
                </p:cNvPr>
                <p:cNvSpPr/>
                <p:nvPr/>
              </p:nvSpPr>
              <p:spPr>
                <a:xfrm>
                  <a:off x="1950418" y="3368985"/>
                  <a:ext cx="353961" cy="35396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65" name="Google Shape;130;p15">
                  <a:extLst>
                    <a:ext uri="{FF2B5EF4-FFF2-40B4-BE49-F238E27FC236}">
                      <a16:creationId xmlns:a16="http://schemas.microsoft.com/office/drawing/2014/main" id="{B1BE4AB7-6BD8-4BBC-8A4D-D09563844ABF}"/>
                    </a:ext>
                  </a:extLst>
                </p:cNvPr>
                <p:cNvSpPr/>
                <p:nvPr/>
              </p:nvSpPr>
              <p:spPr>
                <a:xfrm>
                  <a:off x="2082519" y="3545965"/>
                  <a:ext cx="300110" cy="300109"/>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grpSp>
          <p:sp>
            <p:nvSpPr>
              <p:cNvPr id="63" name="Google Shape;131;p15">
                <a:extLst>
                  <a:ext uri="{FF2B5EF4-FFF2-40B4-BE49-F238E27FC236}">
                    <a16:creationId xmlns:a16="http://schemas.microsoft.com/office/drawing/2014/main" id="{36D16DF9-CC58-404C-AF01-CB6B1771955A}"/>
                  </a:ext>
                </a:extLst>
              </p:cNvPr>
              <p:cNvSpPr txBox="1"/>
              <p:nvPr/>
            </p:nvSpPr>
            <p:spPr>
              <a:xfrm>
                <a:off x="907668" y="2220553"/>
                <a:ext cx="577100" cy="9005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chemeClr val="lt1"/>
                    </a:solidFill>
                    <a:latin typeface="Century Gothic"/>
                    <a:ea typeface="Century Gothic"/>
                    <a:cs typeface="Century Gothic"/>
                    <a:sym typeface="Century Gothic"/>
                  </a:rPr>
                  <a:t>3</a:t>
                </a:r>
                <a:endParaRPr sz="5400" b="1" dirty="0">
                  <a:solidFill>
                    <a:schemeClr val="lt1"/>
                  </a:solidFill>
                  <a:latin typeface="Century Gothic"/>
                  <a:ea typeface="Century Gothic"/>
                  <a:cs typeface="Century Gothic"/>
                  <a:sym typeface="Century Gothic"/>
                </a:endParaRPr>
              </a:p>
            </p:txBody>
          </p:sp>
        </p:grpSp>
      </p:grpSp>
      <p:sp>
        <p:nvSpPr>
          <p:cNvPr id="40" name="Google Shape;92;p14">
            <a:extLst>
              <a:ext uri="{FF2B5EF4-FFF2-40B4-BE49-F238E27FC236}">
                <a16:creationId xmlns:a16="http://schemas.microsoft.com/office/drawing/2014/main" id="{E6F1739F-DE83-4DF7-3265-4F45F0CBD460}"/>
              </a:ext>
            </a:extLst>
          </p:cNvPr>
          <p:cNvSpPr txBox="1">
            <a:spLocks noGrp="1"/>
          </p:cNvSpPr>
          <p:nvPr/>
        </p:nvSpPr>
        <p:spPr>
          <a:xfrm>
            <a:off x="9719896" y="5476907"/>
            <a:ext cx="547638" cy="3709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pic>
        <p:nvPicPr>
          <p:cNvPr id="2" name="Google Shape;320;p21">
            <a:extLst>
              <a:ext uri="{FF2B5EF4-FFF2-40B4-BE49-F238E27FC236}">
                <a16:creationId xmlns:a16="http://schemas.microsoft.com/office/drawing/2014/main" id="{64AE84E8-DA72-B809-3157-8B4D81B5142E}"/>
              </a:ext>
            </a:extLst>
          </p:cNvPr>
          <p:cNvPicPr preferRelativeResize="0"/>
          <p:nvPr/>
        </p:nvPicPr>
        <p:blipFill rotWithShape="1">
          <a:blip r:embed="rId3">
            <a:alphaModFix/>
            <a:duotone>
              <a:schemeClr val="accent4">
                <a:shade val="45000"/>
                <a:satMod val="135000"/>
              </a:schemeClr>
              <a:prstClr val="white"/>
            </a:duotone>
          </a:blip>
          <a:srcRect/>
          <a:stretch/>
        </p:blipFill>
        <p:spPr>
          <a:xfrm flipH="1">
            <a:off x="12192000" y="6858000"/>
            <a:ext cx="12192000" cy="6858000"/>
          </a:xfrm>
          <a:prstGeom prst="rect">
            <a:avLst/>
          </a:prstGeom>
          <a:noFill/>
          <a:ln>
            <a:solidFill>
              <a:srgbClr val="FFFF00"/>
            </a:solidFill>
          </a:ln>
        </p:spPr>
      </p:pic>
      <p:pic>
        <p:nvPicPr>
          <p:cNvPr id="3" name="Picture 2" descr="A cartoon elephant with a tail&#10;&#10;Description automatically generated">
            <a:extLst>
              <a:ext uri="{FF2B5EF4-FFF2-40B4-BE49-F238E27FC236}">
                <a16:creationId xmlns:a16="http://schemas.microsoft.com/office/drawing/2014/main" id="{6AE525A6-E9A5-E450-CCF5-8AD12E0C289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428898" y="-2625563"/>
            <a:ext cx="3430931" cy="2287287"/>
          </a:xfrm>
          <a:prstGeom prst="rect">
            <a:avLst/>
          </a:prstGeom>
        </p:spPr>
      </p:pic>
      <p:pic>
        <p:nvPicPr>
          <p:cNvPr id="4" name="Picture 3" descr="A logo of a computer server&#10;&#10;Description automatically generated with medium confidence">
            <a:extLst>
              <a:ext uri="{FF2B5EF4-FFF2-40B4-BE49-F238E27FC236}">
                <a16:creationId xmlns:a16="http://schemas.microsoft.com/office/drawing/2014/main" id="{54055406-5D13-A644-8774-1DA2F99B2C46}"/>
              </a:ext>
            </a:extLst>
          </p:cNvPr>
          <p:cNvPicPr>
            <a:picLocks noChangeAspect="1"/>
          </p:cNvPicPr>
          <p:nvPr/>
        </p:nvPicPr>
        <p:blipFill>
          <a:blip r:embed="rId6"/>
          <a:stretch>
            <a:fillRect/>
          </a:stretch>
        </p:blipFill>
        <p:spPr>
          <a:xfrm>
            <a:off x="-4004238" y="3029328"/>
            <a:ext cx="3430800" cy="1601040"/>
          </a:xfrm>
          <a:prstGeom prst="rect">
            <a:avLst/>
          </a:prstGeom>
        </p:spPr>
      </p:pic>
      <p:pic>
        <p:nvPicPr>
          <p:cNvPr id="10" name="Picture 9" descr="A computer and tablet with different screens&#10;&#10;Description automatically generated with medium confidence">
            <a:extLst>
              <a:ext uri="{FF2B5EF4-FFF2-40B4-BE49-F238E27FC236}">
                <a16:creationId xmlns:a16="http://schemas.microsoft.com/office/drawing/2014/main" id="{743AC54D-F563-480E-7319-783F7D42C29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4500" l="10000" r="90000">
                        <a14:foregroundMark x1="22333" y1="36500" x2="22333" y2="36500"/>
                        <a14:foregroundMark x1="26333" y1="36500" x2="26333" y2="36500"/>
                        <a14:foregroundMark x1="19333" y1="37000" x2="19333" y2="37000"/>
                        <a14:foregroundMark x1="16333" y1="37500" x2="16333" y2="37500"/>
                        <a14:foregroundMark x1="13667" y1="37500" x2="13667" y2="37500"/>
                        <a14:foregroundMark x1="13000" y1="36500" x2="13000" y2="36500"/>
                        <a14:foregroundMark x1="19333" y1="36500" x2="19333" y2="36500"/>
                        <a14:foregroundMark x1="17667" y1="36500" x2="17667" y2="36500"/>
                        <a14:foregroundMark x1="14000" y1="36000" x2="14000" y2="36000"/>
                        <a14:foregroundMark x1="13333" y1="36000" x2="13333" y2="36000"/>
                        <a14:foregroundMark x1="71000" y1="12000" x2="71000" y2="12000"/>
                        <a14:foregroundMark x1="83000" y1="13000" x2="83000" y2="13000"/>
                        <a14:foregroundMark x1="63000" y1="12500" x2="63000" y2="12500"/>
                        <a14:foregroundMark x1="67333" y1="12500" x2="67333" y2="12500"/>
                        <a14:foregroundMark x1="79667" y1="13000" x2="79667" y2="13000"/>
                        <a14:foregroundMark x1="86333" y1="12000" x2="86333" y2="12000"/>
                        <a14:foregroundMark x1="76333" y1="12500" x2="76333" y2="12500"/>
                        <a14:foregroundMark x1="73333" y1="12500" x2="73333" y2="12500"/>
                        <a14:foregroundMark x1="62333" y1="13000" x2="62333" y2="13000"/>
                        <a14:foregroundMark x1="65667" y1="13000" x2="65667" y2="13000"/>
                        <a14:foregroundMark x1="87667" y1="12500" x2="87667" y2="12500"/>
                        <a14:foregroundMark x1="62000" y1="11500" x2="62000" y2="11500"/>
                        <a14:foregroundMark x1="61333" y1="13000" x2="61333" y2="13000"/>
                        <a14:foregroundMark x1="64333" y1="11000" x2="64333" y2="11000"/>
                        <a14:foregroundMark x1="29000" y1="35000" x2="29000" y2="35000"/>
                        <a14:foregroundMark x1="29000" y1="34500" x2="29000" y2="34500"/>
                        <a14:foregroundMark x1="28667" y1="34000" x2="28667" y2="30000"/>
                        <a14:foregroundMark x1="28667" y1="30000" x2="28667" y2="23000"/>
                        <a14:foregroundMark x1="29333" y1="23000" x2="48333" y2="21500"/>
                        <a14:foregroundMark x1="48333" y1="21500" x2="59000" y2="22000"/>
                        <a14:foregroundMark x1="59000" y1="22000" x2="62333" y2="21500"/>
                        <a14:foregroundMark x1="27667" y1="74000" x2="27667" y2="74000"/>
                        <a14:foregroundMark x1="28333" y1="84500" x2="28333" y2="84500"/>
                        <a14:foregroundMark x1="43333" y1="79000" x2="44000" y2="79000"/>
                        <a14:foregroundMark x1="50333" y1="82000" x2="52000" y2="82500"/>
                        <a14:foregroundMark x1="63000" y1="84000" x2="64667" y2="84000"/>
                        <a14:foregroundMark x1="67333" y1="84000" x2="68333" y2="83500"/>
                        <a14:foregroundMark x1="74000" y1="83500" x2="74000" y2="83500"/>
                        <a14:foregroundMark x1="71000" y1="76000" x2="71000" y2="76000"/>
                        <a14:foregroundMark x1="71000" y1="72000" x2="71000" y2="71500"/>
                        <a14:foregroundMark x1="69667" y1="69500" x2="69667" y2="69500"/>
                        <a14:foregroundMark x1="29667" y1="69000" x2="29667" y2="69000"/>
                        <a14:foregroundMark x1="29333" y1="71000" x2="29000" y2="72000"/>
                        <a14:foregroundMark x1="27333" y1="77000" x2="27333" y2="77000"/>
                        <a14:foregroundMark x1="26000" y1="82500" x2="26000" y2="82500"/>
                        <a14:foregroundMark x1="24000" y1="83500" x2="24000" y2="83500"/>
                        <a14:foregroundMark x1="22000" y1="85000" x2="22000" y2="85000"/>
                        <a14:foregroundMark x1="23000" y1="88000" x2="23000" y2="88000"/>
                        <a14:foregroundMark x1="21667" y1="88500" x2="21667" y2="88500"/>
                        <a14:foregroundMark x1="75333" y1="88000" x2="75333" y2="88000"/>
                        <a14:foregroundMark x1="76667" y1="88500" x2="76667" y2="88500"/>
                        <a14:foregroundMark x1="77333" y1="88500" x2="77333" y2="88500"/>
                        <a14:foregroundMark x1="20333" y1="86500" x2="20333" y2="86500"/>
                        <a14:foregroundMark x1="20333" y1="89000" x2="20333" y2="89000"/>
                        <a14:foregroundMark x1="19667" y1="91500" x2="70667" y2="94500"/>
                        <a14:foregroundMark x1="70667" y1="94500" x2="80333" y2="89000"/>
                        <a14:foregroundMark x1="80333" y1="89000" x2="77333" y2="88000"/>
                      </a14:backgroundRemoval>
                    </a14:imgEffect>
                  </a14:imgLayer>
                </a14:imgProps>
              </a:ext>
            </a:extLst>
          </a:blip>
          <a:stretch>
            <a:fillRect/>
          </a:stretch>
        </p:blipFill>
        <p:spPr>
          <a:xfrm>
            <a:off x="7949107" y="3904213"/>
            <a:ext cx="4636853" cy="3091235"/>
          </a:xfrm>
          <a:prstGeom prst="rect">
            <a:avLst/>
          </a:prstGeom>
        </p:spPr>
      </p:pic>
      <p:sp>
        <p:nvSpPr>
          <p:cNvPr id="11" name="Shape 1">
            <a:extLst>
              <a:ext uri="{FF2B5EF4-FFF2-40B4-BE49-F238E27FC236}">
                <a16:creationId xmlns:a16="http://schemas.microsoft.com/office/drawing/2014/main" id="{F63A380C-4269-86DE-1558-5FEA5B514D06}"/>
              </a:ext>
            </a:extLst>
          </p:cNvPr>
          <p:cNvSpPr/>
          <p:nvPr/>
        </p:nvSpPr>
        <p:spPr>
          <a:xfrm>
            <a:off x="480826" y="1738160"/>
            <a:ext cx="484823" cy="484823"/>
          </a:xfrm>
          <a:prstGeom prst="roundRect">
            <a:avLst>
              <a:gd name="adj" fmla="val 18669"/>
            </a:avLst>
          </a:prstGeom>
          <a:solidFill>
            <a:srgbClr val="E2E3E9"/>
          </a:solidFill>
          <a:ln w="7620">
            <a:solidFill>
              <a:srgbClr val="C8C9CF"/>
            </a:solidFill>
            <a:prstDash val="solid"/>
          </a:ln>
        </p:spPr>
      </p:sp>
      <p:sp>
        <p:nvSpPr>
          <p:cNvPr id="12" name="Text 2">
            <a:extLst>
              <a:ext uri="{FF2B5EF4-FFF2-40B4-BE49-F238E27FC236}">
                <a16:creationId xmlns:a16="http://schemas.microsoft.com/office/drawing/2014/main" id="{66F9FA12-44BD-A0F5-A75A-17A5AC7949B0}"/>
              </a:ext>
            </a:extLst>
          </p:cNvPr>
          <p:cNvSpPr/>
          <p:nvPr/>
        </p:nvSpPr>
        <p:spPr>
          <a:xfrm>
            <a:off x="660610" y="1818943"/>
            <a:ext cx="125135" cy="323255"/>
          </a:xfrm>
          <a:prstGeom prst="rect">
            <a:avLst/>
          </a:prstGeom>
          <a:noFill/>
          <a:ln/>
        </p:spPr>
        <p:txBody>
          <a:bodyPr wrap="none" lIns="0" tIns="0" rIns="0" bIns="0" rtlCol="0" anchor="t"/>
          <a:lstStyle/>
          <a:p>
            <a:pPr marL="0" indent="0" algn="ctr">
              <a:lnSpc>
                <a:spcPts val="2500"/>
              </a:lnSpc>
              <a:buNone/>
            </a:pPr>
            <a:r>
              <a:rPr lang="en-US" sz="2500" dirty="0">
                <a:solidFill>
                  <a:srgbClr val="5B5F71"/>
                </a:solidFill>
                <a:latin typeface="Instrument Sans" pitchFamily="34" charset="0"/>
                <a:ea typeface="Instrument Sans" pitchFamily="34" charset="-122"/>
                <a:cs typeface="Instrument Sans" pitchFamily="34" charset="-120"/>
              </a:rPr>
              <a:t>1</a:t>
            </a:r>
            <a:endParaRPr lang="en-US" sz="2500" dirty="0"/>
          </a:p>
        </p:txBody>
      </p:sp>
      <p:sp>
        <p:nvSpPr>
          <p:cNvPr id="13" name="Text 3">
            <a:extLst>
              <a:ext uri="{FF2B5EF4-FFF2-40B4-BE49-F238E27FC236}">
                <a16:creationId xmlns:a16="http://schemas.microsoft.com/office/drawing/2014/main" id="{BA5FA3FF-61B7-118E-023C-3DFE39B7EF5E}"/>
              </a:ext>
            </a:extLst>
          </p:cNvPr>
          <p:cNvSpPr/>
          <p:nvPr/>
        </p:nvSpPr>
        <p:spPr>
          <a:xfrm>
            <a:off x="1181152" y="1738160"/>
            <a:ext cx="2961799" cy="336709"/>
          </a:xfrm>
          <a:prstGeom prst="rect">
            <a:avLst/>
          </a:prstGeom>
          <a:noFill/>
          <a:ln/>
        </p:spPr>
        <p:txBody>
          <a:bodyPr wrap="none" lIns="0" tIns="0" rIns="0" bIns="0" rtlCol="0" anchor="t"/>
          <a:lstStyle/>
          <a:p>
            <a:pPr marL="0" indent="0">
              <a:lnSpc>
                <a:spcPts val="2650"/>
              </a:lnSpc>
              <a:buNone/>
            </a:pPr>
            <a:r>
              <a:rPr lang="en-US" sz="2100" dirty="0">
                <a:solidFill>
                  <a:srgbClr val="5B5F71"/>
                </a:solidFill>
                <a:latin typeface="+mj-lt"/>
                <a:ea typeface="Instrument Sans" pitchFamily="34" charset="-122"/>
                <a:cs typeface="Instrument Sans" pitchFamily="34" charset="-120"/>
              </a:rPr>
              <a:t>Recherche et Affichage</a:t>
            </a:r>
          </a:p>
        </p:txBody>
      </p:sp>
      <p:sp>
        <p:nvSpPr>
          <p:cNvPr id="14" name="Text 4">
            <a:extLst>
              <a:ext uri="{FF2B5EF4-FFF2-40B4-BE49-F238E27FC236}">
                <a16:creationId xmlns:a16="http://schemas.microsoft.com/office/drawing/2014/main" id="{96795440-65AE-9774-E6B4-04B4772DB15C}"/>
              </a:ext>
            </a:extLst>
          </p:cNvPr>
          <p:cNvSpPr/>
          <p:nvPr/>
        </p:nvSpPr>
        <p:spPr>
          <a:xfrm>
            <a:off x="1181152" y="2204170"/>
            <a:ext cx="4480346" cy="689610"/>
          </a:xfrm>
          <a:prstGeom prst="rect">
            <a:avLst/>
          </a:prstGeom>
          <a:noFill/>
          <a:ln/>
        </p:spPr>
        <p:txBody>
          <a:bodyPr wrap="square" lIns="0" tIns="0" rIns="0" bIns="0" rtlCol="0" anchor="t"/>
          <a:lstStyle/>
          <a:p>
            <a:pPr marL="0" indent="0">
              <a:lnSpc>
                <a:spcPts val="2700"/>
              </a:lnSpc>
              <a:buNone/>
            </a:pPr>
            <a:r>
              <a:rPr lang="en-US" sz="1650" dirty="0">
                <a:solidFill>
                  <a:srgbClr val="5B5F71"/>
                </a:solidFill>
                <a:latin typeface="+mn-lt"/>
                <a:ea typeface="Instrument Sans" pitchFamily="34" charset="-122"/>
                <a:cs typeface="Instrument Sans" pitchFamily="34" charset="-120"/>
              </a:rPr>
              <a:t>Fonctionnalité de recherche et d'affichage des informations des employés.</a:t>
            </a:r>
          </a:p>
        </p:txBody>
      </p:sp>
      <p:sp>
        <p:nvSpPr>
          <p:cNvPr id="15" name="Shape 5">
            <a:extLst>
              <a:ext uri="{FF2B5EF4-FFF2-40B4-BE49-F238E27FC236}">
                <a16:creationId xmlns:a16="http://schemas.microsoft.com/office/drawing/2014/main" id="{5B10029D-505C-FF00-DC89-1D52790ECFB4}"/>
              </a:ext>
            </a:extLst>
          </p:cNvPr>
          <p:cNvSpPr/>
          <p:nvPr/>
        </p:nvSpPr>
        <p:spPr>
          <a:xfrm>
            <a:off x="6793707" y="1233974"/>
            <a:ext cx="484823" cy="484823"/>
          </a:xfrm>
          <a:prstGeom prst="roundRect">
            <a:avLst>
              <a:gd name="adj" fmla="val 18669"/>
            </a:avLst>
          </a:prstGeom>
          <a:solidFill>
            <a:srgbClr val="E2E3E9"/>
          </a:solidFill>
          <a:ln w="7620">
            <a:solidFill>
              <a:srgbClr val="C8C9CF"/>
            </a:solidFill>
            <a:prstDash val="solid"/>
          </a:ln>
        </p:spPr>
        <p:txBody>
          <a:bodyPr/>
          <a:lstStyle/>
          <a:p>
            <a:endParaRPr lang="en-AE" dirty="0"/>
          </a:p>
        </p:txBody>
      </p:sp>
      <p:sp>
        <p:nvSpPr>
          <p:cNvPr id="16" name="Text 6">
            <a:extLst>
              <a:ext uri="{FF2B5EF4-FFF2-40B4-BE49-F238E27FC236}">
                <a16:creationId xmlns:a16="http://schemas.microsoft.com/office/drawing/2014/main" id="{CE6F7C0D-4064-118A-148D-D2A2434690F9}"/>
              </a:ext>
            </a:extLst>
          </p:cNvPr>
          <p:cNvSpPr/>
          <p:nvPr/>
        </p:nvSpPr>
        <p:spPr>
          <a:xfrm>
            <a:off x="6946107" y="1314698"/>
            <a:ext cx="180023" cy="323255"/>
          </a:xfrm>
          <a:prstGeom prst="rect">
            <a:avLst/>
          </a:prstGeom>
          <a:noFill/>
          <a:ln/>
        </p:spPr>
        <p:txBody>
          <a:bodyPr wrap="none" lIns="0" tIns="0" rIns="0" bIns="0" rtlCol="0" anchor="t"/>
          <a:lstStyle/>
          <a:p>
            <a:pPr marL="0" indent="0" algn="ctr">
              <a:lnSpc>
                <a:spcPts val="2500"/>
              </a:lnSpc>
              <a:buNone/>
            </a:pPr>
            <a:r>
              <a:rPr lang="en-US" sz="2500" dirty="0">
                <a:solidFill>
                  <a:srgbClr val="5B5F71"/>
                </a:solidFill>
                <a:latin typeface="+mj-lt"/>
                <a:ea typeface="Instrument Sans" pitchFamily="34" charset="-122"/>
                <a:cs typeface="Instrument Sans" pitchFamily="34" charset="-120"/>
              </a:rPr>
              <a:t>2</a:t>
            </a:r>
            <a:endParaRPr lang="en-US" sz="2500" dirty="0">
              <a:latin typeface="+mj-lt"/>
            </a:endParaRPr>
          </a:p>
        </p:txBody>
      </p:sp>
      <p:sp>
        <p:nvSpPr>
          <p:cNvPr id="17" name="Text 7">
            <a:extLst>
              <a:ext uri="{FF2B5EF4-FFF2-40B4-BE49-F238E27FC236}">
                <a16:creationId xmlns:a16="http://schemas.microsoft.com/office/drawing/2014/main" id="{9D6E13FE-724B-1039-9DB7-B4695FCB39B1}"/>
              </a:ext>
            </a:extLst>
          </p:cNvPr>
          <p:cNvSpPr/>
          <p:nvPr/>
        </p:nvSpPr>
        <p:spPr>
          <a:xfrm>
            <a:off x="7494032" y="1233974"/>
            <a:ext cx="3075384" cy="336709"/>
          </a:xfrm>
          <a:prstGeom prst="rect">
            <a:avLst/>
          </a:prstGeom>
          <a:noFill/>
          <a:ln/>
        </p:spPr>
        <p:txBody>
          <a:bodyPr wrap="none" lIns="0" tIns="0" rIns="0" bIns="0" rtlCol="0" anchor="t"/>
          <a:lstStyle/>
          <a:p>
            <a:pPr marL="0" indent="0">
              <a:lnSpc>
                <a:spcPts val="2650"/>
              </a:lnSpc>
              <a:buNone/>
            </a:pPr>
            <a:r>
              <a:rPr lang="en-US" sz="2100" dirty="0">
                <a:solidFill>
                  <a:srgbClr val="5B5F71"/>
                </a:solidFill>
                <a:latin typeface="+mj-lt"/>
                <a:ea typeface="Instrument Sans" pitchFamily="34" charset="-122"/>
                <a:cs typeface="Instrument Sans" pitchFamily="34" charset="-120"/>
              </a:rPr>
              <a:t>Exportation de Données</a:t>
            </a:r>
          </a:p>
        </p:txBody>
      </p:sp>
      <p:sp>
        <p:nvSpPr>
          <p:cNvPr id="18" name="Shape 9">
            <a:extLst>
              <a:ext uri="{FF2B5EF4-FFF2-40B4-BE49-F238E27FC236}">
                <a16:creationId xmlns:a16="http://schemas.microsoft.com/office/drawing/2014/main" id="{64AC61E1-1D0B-FD78-F220-E34871F34334}"/>
              </a:ext>
            </a:extLst>
          </p:cNvPr>
          <p:cNvSpPr/>
          <p:nvPr/>
        </p:nvSpPr>
        <p:spPr>
          <a:xfrm>
            <a:off x="480826" y="3351695"/>
            <a:ext cx="484823" cy="484823"/>
          </a:xfrm>
          <a:prstGeom prst="roundRect">
            <a:avLst>
              <a:gd name="adj" fmla="val 18669"/>
            </a:avLst>
          </a:prstGeom>
          <a:solidFill>
            <a:srgbClr val="E2E3E9"/>
          </a:solidFill>
          <a:ln w="7620">
            <a:solidFill>
              <a:srgbClr val="C8C9CF"/>
            </a:solidFill>
            <a:prstDash val="solid"/>
          </a:ln>
        </p:spPr>
      </p:sp>
      <p:sp>
        <p:nvSpPr>
          <p:cNvPr id="19" name="Text 10">
            <a:extLst>
              <a:ext uri="{FF2B5EF4-FFF2-40B4-BE49-F238E27FC236}">
                <a16:creationId xmlns:a16="http://schemas.microsoft.com/office/drawing/2014/main" id="{EFE9D7AC-C8C8-7EFE-F2DD-F6DF3B41D598}"/>
              </a:ext>
            </a:extLst>
          </p:cNvPr>
          <p:cNvSpPr/>
          <p:nvPr/>
        </p:nvSpPr>
        <p:spPr>
          <a:xfrm>
            <a:off x="629594" y="3459804"/>
            <a:ext cx="187166" cy="323255"/>
          </a:xfrm>
          <a:prstGeom prst="rect">
            <a:avLst/>
          </a:prstGeom>
          <a:noFill/>
          <a:ln/>
        </p:spPr>
        <p:txBody>
          <a:bodyPr wrap="none" lIns="0" tIns="0" rIns="0" bIns="0" rtlCol="0" anchor="t"/>
          <a:lstStyle/>
          <a:p>
            <a:pPr marL="0" indent="0" algn="ctr">
              <a:lnSpc>
                <a:spcPts val="2500"/>
              </a:lnSpc>
              <a:buNone/>
            </a:pPr>
            <a:r>
              <a:rPr lang="en-US" sz="2500" dirty="0">
                <a:solidFill>
                  <a:srgbClr val="5B5F71"/>
                </a:solidFill>
                <a:latin typeface="Instrument Sans" pitchFamily="34" charset="0"/>
                <a:ea typeface="Instrument Sans" pitchFamily="34" charset="-122"/>
                <a:cs typeface="Instrument Sans" pitchFamily="34" charset="-120"/>
              </a:rPr>
              <a:t>3</a:t>
            </a:r>
            <a:endParaRPr lang="en-US" sz="2500" dirty="0"/>
          </a:p>
        </p:txBody>
      </p:sp>
      <p:sp>
        <p:nvSpPr>
          <p:cNvPr id="20" name="Text 11">
            <a:extLst>
              <a:ext uri="{FF2B5EF4-FFF2-40B4-BE49-F238E27FC236}">
                <a16:creationId xmlns:a16="http://schemas.microsoft.com/office/drawing/2014/main" id="{EF84E6D8-796B-3F69-1C96-FEB24356A176}"/>
              </a:ext>
            </a:extLst>
          </p:cNvPr>
          <p:cNvSpPr/>
          <p:nvPr/>
        </p:nvSpPr>
        <p:spPr>
          <a:xfrm>
            <a:off x="1181152" y="3351695"/>
            <a:ext cx="2693789" cy="336709"/>
          </a:xfrm>
          <a:prstGeom prst="rect">
            <a:avLst/>
          </a:prstGeom>
          <a:noFill/>
          <a:ln/>
        </p:spPr>
        <p:txBody>
          <a:bodyPr wrap="none" lIns="0" tIns="0" rIns="0" bIns="0" rtlCol="0" anchor="t"/>
          <a:lstStyle/>
          <a:p>
            <a:pPr marL="0" indent="0">
              <a:lnSpc>
                <a:spcPts val="2650"/>
              </a:lnSpc>
              <a:buNone/>
            </a:pPr>
            <a:r>
              <a:rPr lang="en-US" sz="2100" dirty="0">
                <a:solidFill>
                  <a:srgbClr val="5B5F71"/>
                </a:solidFill>
                <a:latin typeface="+mj-lt"/>
                <a:ea typeface="Instrument Sans" pitchFamily="34" charset="-122"/>
                <a:cs typeface="Instrument Sans" pitchFamily="34" charset="-120"/>
              </a:rPr>
              <a:t>Notifications</a:t>
            </a:r>
          </a:p>
        </p:txBody>
      </p:sp>
      <p:sp>
        <p:nvSpPr>
          <p:cNvPr id="21" name="Text 12">
            <a:extLst>
              <a:ext uri="{FF2B5EF4-FFF2-40B4-BE49-F238E27FC236}">
                <a16:creationId xmlns:a16="http://schemas.microsoft.com/office/drawing/2014/main" id="{B9C3CA72-E583-3AE7-306C-1A3A417E8DCF}"/>
              </a:ext>
            </a:extLst>
          </p:cNvPr>
          <p:cNvSpPr/>
          <p:nvPr/>
        </p:nvSpPr>
        <p:spPr>
          <a:xfrm>
            <a:off x="1181152" y="3817705"/>
            <a:ext cx="5752862" cy="1034415"/>
          </a:xfrm>
          <a:prstGeom prst="rect">
            <a:avLst/>
          </a:prstGeom>
          <a:noFill/>
          <a:ln/>
        </p:spPr>
        <p:txBody>
          <a:bodyPr wrap="square" lIns="0" tIns="0" rIns="0" bIns="0" rtlCol="0" anchor="t"/>
          <a:lstStyle/>
          <a:p>
            <a:pPr marL="0" indent="0">
              <a:lnSpc>
                <a:spcPts val="2700"/>
              </a:lnSpc>
              <a:buNone/>
            </a:pPr>
            <a:r>
              <a:rPr lang="en-US" sz="1650" dirty="0">
                <a:solidFill>
                  <a:srgbClr val="5B5F71"/>
                </a:solidFill>
                <a:latin typeface="+mn-lt"/>
                <a:ea typeface="Instrument Sans" pitchFamily="34" charset="-122"/>
                <a:cs typeface="Instrument Sans" pitchFamily="34" charset="-120"/>
              </a:rPr>
              <a:t>Système de notifications pour les événements importants, avec un point rouge clignotant pour les événements urgents.</a:t>
            </a:r>
          </a:p>
        </p:txBody>
      </p:sp>
      <p:sp>
        <p:nvSpPr>
          <p:cNvPr id="22" name="Shape 13">
            <a:extLst>
              <a:ext uri="{FF2B5EF4-FFF2-40B4-BE49-F238E27FC236}">
                <a16:creationId xmlns:a16="http://schemas.microsoft.com/office/drawing/2014/main" id="{492E66EE-8B43-7055-13E0-5F610304FE1E}"/>
              </a:ext>
            </a:extLst>
          </p:cNvPr>
          <p:cNvSpPr/>
          <p:nvPr/>
        </p:nvSpPr>
        <p:spPr>
          <a:xfrm>
            <a:off x="6793707" y="2886732"/>
            <a:ext cx="484822" cy="486000"/>
          </a:xfrm>
          <a:prstGeom prst="roundRect">
            <a:avLst>
              <a:gd name="adj" fmla="val 18669"/>
            </a:avLst>
          </a:prstGeom>
          <a:solidFill>
            <a:srgbClr val="E2E3E9"/>
          </a:solidFill>
          <a:ln w="7620">
            <a:solidFill>
              <a:srgbClr val="C8C9CF"/>
            </a:solidFill>
            <a:prstDash val="solid"/>
          </a:ln>
        </p:spPr>
      </p:sp>
      <p:sp>
        <p:nvSpPr>
          <p:cNvPr id="23" name="Text 14">
            <a:extLst>
              <a:ext uri="{FF2B5EF4-FFF2-40B4-BE49-F238E27FC236}">
                <a16:creationId xmlns:a16="http://schemas.microsoft.com/office/drawing/2014/main" id="{D04B79D8-DDEA-A440-76A7-D109A405D25F}"/>
              </a:ext>
            </a:extLst>
          </p:cNvPr>
          <p:cNvSpPr/>
          <p:nvPr/>
        </p:nvSpPr>
        <p:spPr>
          <a:xfrm>
            <a:off x="6963240" y="3028440"/>
            <a:ext cx="145755" cy="323255"/>
          </a:xfrm>
          <a:prstGeom prst="rect">
            <a:avLst/>
          </a:prstGeom>
          <a:noFill/>
          <a:ln/>
        </p:spPr>
        <p:txBody>
          <a:bodyPr wrap="none" lIns="0" tIns="0" rIns="0" bIns="0" rtlCol="0" anchor="t"/>
          <a:lstStyle/>
          <a:p>
            <a:pPr marL="0" indent="0" algn="ctr">
              <a:lnSpc>
                <a:spcPts val="2500"/>
              </a:lnSpc>
              <a:buNone/>
            </a:pPr>
            <a:r>
              <a:rPr lang="en-US" sz="2500" dirty="0">
                <a:solidFill>
                  <a:srgbClr val="5B5F71"/>
                </a:solidFill>
                <a:latin typeface="Instrument Sans" pitchFamily="34" charset="0"/>
                <a:ea typeface="Instrument Sans" pitchFamily="34" charset="-122"/>
                <a:cs typeface="Instrument Sans" pitchFamily="34" charset="-120"/>
              </a:rPr>
              <a:t>4</a:t>
            </a:r>
            <a:endParaRPr lang="en-US" sz="2500" dirty="0"/>
          </a:p>
        </p:txBody>
      </p:sp>
      <p:sp>
        <p:nvSpPr>
          <p:cNvPr id="24" name="Text 15">
            <a:extLst>
              <a:ext uri="{FF2B5EF4-FFF2-40B4-BE49-F238E27FC236}">
                <a16:creationId xmlns:a16="http://schemas.microsoft.com/office/drawing/2014/main" id="{8F5C3497-910E-B13C-1D8B-FE357BA84669}"/>
              </a:ext>
            </a:extLst>
          </p:cNvPr>
          <p:cNvSpPr/>
          <p:nvPr/>
        </p:nvSpPr>
        <p:spPr>
          <a:xfrm>
            <a:off x="7494032" y="2886732"/>
            <a:ext cx="2773502" cy="403979"/>
          </a:xfrm>
          <a:prstGeom prst="rect">
            <a:avLst/>
          </a:prstGeom>
          <a:noFill/>
          <a:ln/>
        </p:spPr>
        <p:txBody>
          <a:bodyPr wrap="none" lIns="0" tIns="0" rIns="0" bIns="0" rtlCol="0" anchor="t"/>
          <a:lstStyle/>
          <a:p>
            <a:pPr marL="0" indent="0">
              <a:lnSpc>
                <a:spcPts val="2650"/>
              </a:lnSpc>
              <a:buNone/>
            </a:pPr>
            <a:r>
              <a:rPr lang="en-US" sz="2100" dirty="0">
                <a:solidFill>
                  <a:srgbClr val="5B5F71"/>
                </a:solidFill>
                <a:latin typeface="+mj-lt"/>
                <a:ea typeface="Instrument Sans" pitchFamily="34" charset="-122"/>
                <a:cs typeface="Instrument Sans" pitchFamily="34" charset="-120"/>
              </a:rPr>
              <a:t>Modes Clair et Sombre</a:t>
            </a:r>
          </a:p>
        </p:txBody>
      </p:sp>
      <p:sp>
        <p:nvSpPr>
          <p:cNvPr id="25" name="Text 16">
            <a:extLst>
              <a:ext uri="{FF2B5EF4-FFF2-40B4-BE49-F238E27FC236}">
                <a16:creationId xmlns:a16="http://schemas.microsoft.com/office/drawing/2014/main" id="{6CF3A4E0-9A8C-BFC4-70C3-1332FF7B1C4B}"/>
              </a:ext>
            </a:extLst>
          </p:cNvPr>
          <p:cNvSpPr/>
          <p:nvPr/>
        </p:nvSpPr>
        <p:spPr>
          <a:xfrm>
            <a:off x="7494032" y="3352742"/>
            <a:ext cx="4217142" cy="1034415"/>
          </a:xfrm>
          <a:prstGeom prst="rect">
            <a:avLst/>
          </a:prstGeom>
          <a:noFill/>
          <a:ln/>
        </p:spPr>
        <p:txBody>
          <a:bodyPr wrap="square" lIns="0" tIns="0" rIns="0" bIns="0" rtlCol="0" anchor="t"/>
          <a:lstStyle/>
          <a:p>
            <a:pPr marL="0" indent="0">
              <a:lnSpc>
                <a:spcPts val="2700"/>
              </a:lnSpc>
              <a:buNone/>
            </a:pPr>
            <a:r>
              <a:rPr lang="en-US" sz="1650" dirty="0">
                <a:solidFill>
                  <a:srgbClr val="5B5F71"/>
                </a:solidFill>
                <a:latin typeface="+mn-lt"/>
                <a:ea typeface="Instrument Sans" pitchFamily="34" charset="-122"/>
                <a:cs typeface="Instrument Sans" pitchFamily="34" charset="-120"/>
              </a:rPr>
              <a:t>Commutateur pour passer du mode clair au mode sombre, adaptant l'interface utilisateur aux préférences de l'utilisateur.</a:t>
            </a:r>
            <a:endParaRPr lang="en-US" sz="1650" dirty="0">
              <a:latin typeface="+mn-lt"/>
            </a:endParaRPr>
          </a:p>
        </p:txBody>
      </p:sp>
      <p:sp>
        <p:nvSpPr>
          <p:cNvPr id="26" name="Text 8">
            <a:extLst>
              <a:ext uri="{FF2B5EF4-FFF2-40B4-BE49-F238E27FC236}">
                <a16:creationId xmlns:a16="http://schemas.microsoft.com/office/drawing/2014/main" id="{048863C1-DB23-ACB5-0F1E-E7B15968F4EB}"/>
              </a:ext>
            </a:extLst>
          </p:cNvPr>
          <p:cNvSpPr/>
          <p:nvPr/>
        </p:nvSpPr>
        <p:spPr>
          <a:xfrm>
            <a:off x="7494032" y="1748444"/>
            <a:ext cx="4037358" cy="689610"/>
          </a:xfrm>
          <a:prstGeom prst="rect">
            <a:avLst/>
          </a:prstGeom>
          <a:noFill/>
          <a:ln/>
        </p:spPr>
        <p:txBody>
          <a:bodyPr wrap="square" lIns="0" tIns="0" rIns="0" bIns="0" rtlCol="0" anchor="t"/>
          <a:lstStyle/>
          <a:p>
            <a:pPr marL="0" indent="0">
              <a:lnSpc>
                <a:spcPts val="2700"/>
              </a:lnSpc>
              <a:buNone/>
            </a:pPr>
            <a:r>
              <a:rPr lang="en-US" sz="1650" dirty="0">
                <a:solidFill>
                  <a:srgbClr val="5B5F71"/>
                </a:solidFill>
                <a:latin typeface="+mn-lt"/>
                <a:ea typeface="Instrument Sans" pitchFamily="34" charset="-122"/>
                <a:cs typeface="Instrument Sans" pitchFamily="34" charset="-120"/>
              </a:rPr>
              <a:t>Possibilité d'exporter les données des employés au format Excel.</a:t>
            </a:r>
          </a:p>
        </p:txBody>
      </p:sp>
      <p:pic>
        <p:nvPicPr>
          <p:cNvPr id="27" name="Picture 26" descr="A logo of a fruit">
            <a:extLst>
              <a:ext uri="{FF2B5EF4-FFF2-40B4-BE49-F238E27FC236}">
                <a16:creationId xmlns:a16="http://schemas.microsoft.com/office/drawing/2014/main" id="{1FBFF262-FA59-15E7-D095-519BC6773E2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53500" y1="48000" x2="53500" y2="48000"/>
                        <a14:foregroundMark x1="57250" y1="49125" x2="57250" y2="49125"/>
                        <a14:foregroundMark x1="50125" y1="28375" x2="50125" y2="28375"/>
                        <a14:foregroundMark x1="36375" y1="68500" x2="36375" y2="68500"/>
                        <a14:foregroundMark x1="43000" y1="66250" x2="43000" y2="66250"/>
                        <a14:foregroundMark x1="21500" y1="66750" x2="21500" y2="66750"/>
                        <a14:foregroundMark x1="26375" y1="67500" x2="26375" y2="67500"/>
                        <a14:foregroundMark x1="47625" y1="65625" x2="47625" y2="65625"/>
                        <a14:foregroundMark x1="53500" y1="65625" x2="53500" y2="65625"/>
                        <a14:foregroundMark x1="51125" y1="66250" x2="51125" y2="66250"/>
                        <a14:foregroundMark x1="47375" y1="62625" x2="47375" y2="62625"/>
                        <a14:foregroundMark x1="47250" y1="62750" x2="47250" y2="62750"/>
                        <a14:foregroundMark x1="47500" y1="71000" x2="47500" y2="71000"/>
                        <a14:foregroundMark x1="54125" y1="70750" x2="54125" y2="70750"/>
                        <a14:foregroundMark x1="56875" y1="69375" x2="56875" y2="69375"/>
                        <a14:foregroundMark x1="61125" y1="70375" x2="61125" y2="70375"/>
                        <a14:foregroundMark x1="61250" y1="69625" x2="61250" y2="69625"/>
                        <a14:foregroundMark x1="66125" y1="70500" x2="66125" y2="70500"/>
                        <a14:foregroundMark x1="70875" y1="67125" x2="70875" y2="67125"/>
                        <a14:foregroundMark x1="74375" y1="67625" x2="74375" y2="67625"/>
                        <a14:foregroundMark x1="78375" y1="66750" x2="78375" y2="66750"/>
                        <a14:foregroundMark x1="64125" y1="65625" x2="64125" y2="65625"/>
                        <a14:backgroundMark x1="27125" y1="66625" x2="27125" y2="66625"/>
                        <a14:backgroundMark x1="41750" y1="69375" x2="41750" y2="69375"/>
                        <a14:backgroundMark x1="59000" y1="66375" x2="59000" y2="66375"/>
                        <a14:backgroundMark x1="65875" y1="69125" x2="65875" y2="69125"/>
                        <a14:backgroundMark x1="47750" y1="71375" x2="47750" y2="71375"/>
                        <a14:backgroundMark x1="47500" y1="71375" x2="47500" y2="71375"/>
                        <a14:backgroundMark x1="47375" y1="71500" x2="47375" y2="71500"/>
                        <a14:backgroundMark x1="47625" y1="71250" x2="47625" y2="71250"/>
                        <a14:backgroundMark x1="47500" y1="71250" x2="47500" y2="71250"/>
                        <a14:backgroundMark x1="47750" y1="71125" x2="47750" y2="71125"/>
                        <a14:backgroundMark x1="54250" y1="71000" x2="54250" y2="71000"/>
                        <a14:backgroundMark x1="54375" y1="70875" x2="54375" y2="70875"/>
                        <a14:backgroundMark x1="54000" y1="71125" x2="54000" y2="71125"/>
                        <a14:backgroundMark x1="47625" y1="71125" x2="47625" y2="71125"/>
                        <a14:backgroundMark x1="47375" y1="71125" x2="47375" y2="71125"/>
                      </a14:backgroundRemoval>
                    </a14:imgEffect>
                  </a14:imgLayer>
                </a14:imgProps>
              </a:ext>
            </a:extLst>
          </a:blip>
          <a:srcRect l="15481" t="23297" r="15501" b="22997"/>
          <a:stretch/>
        </p:blipFill>
        <p:spPr>
          <a:xfrm>
            <a:off x="6096000" y="6995448"/>
            <a:ext cx="35378877" cy="27529537"/>
          </a:xfrm>
          <a:prstGeom prst="rect">
            <a:avLst/>
          </a:prstGeom>
        </p:spPr>
      </p:pic>
    </p:spTree>
    <p:extLst>
      <p:ext uri="{BB962C8B-B14F-4D97-AF65-F5344CB8AC3E}">
        <p14:creationId xmlns:p14="http://schemas.microsoft.com/office/powerpoint/2010/main" val="259376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18" name="Google Shape;320;p21">
            <a:extLst>
              <a:ext uri="{FF2B5EF4-FFF2-40B4-BE49-F238E27FC236}">
                <a16:creationId xmlns:a16="http://schemas.microsoft.com/office/drawing/2014/main" id="{6E1FAC8F-E040-3F92-A9EF-75DB4692FF70}"/>
              </a:ext>
            </a:extLst>
          </p:cNvPr>
          <p:cNvPicPr preferRelativeResize="0"/>
          <p:nvPr/>
        </p:nvPicPr>
        <p:blipFill rotWithShape="1">
          <a:blip r:embed="rId3">
            <a:alphaModFix/>
            <a:duotone>
              <a:schemeClr val="accent4">
                <a:shade val="45000"/>
                <a:satMod val="135000"/>
              </a:schemeClr>
              <a:prstClr val="white"/>
            </a:duotone>
          </a:blip>
          <a:srcRect/>
          <a:stretch/>
        </p:blipFill>
        <p:spPr>
          <a:xfrm flipH="1">
            <a:off x="0" y="-86053"/>
            <a:ext cx="12192000" cy="6858000"/>
          </a:xfrm>
          <a:prstGeom prst="rect">
            <a:avLst/>
          </a:prstGeom>
          <a:noFill/>
          <a:ln>
            <a:solidFill>
              <a:srgbClr val="FFFF00"/>
            </a:solidFill>
          </a:ln>
        </p:spPr>
      </p:pic>
      <p:grpSp>
        <p:nvGrpSpPr>
          <p:cNvPr id="7" name="Group 6">
            <a:extLst>
              <a:ext uri="{FF2B5EF4-FFF2-40B4-BE49-F238E27FC236}">
                <a16:creationId xmlns:a16="http://schemas.microsoft.com/office/drawing/2014/main" id="{4B51D2D5-9741-BE78-80E8-1DF9A6C513D2}"/>
              </a:ext>
            </a:extLst>
          </p:cNvPr>
          <p:cNvGrpSpPr/>
          <p:nvPr/>
        </p:nvGrpSpPr>
        <p:grpSpPr>
          <a:xfrm>
            <a:off x="381529" y="433147"/>
            <a:ext cx="10860783" cy="1323439"/>
            <a:chOff x="284181" y="162052"/>
            <a:chExt cx="10860783" cy="1323439"/>
          </a:xfrm>
        </p:grpSpPr>
        <p:sp>
          <p:nvSpPr>
            <p:cNvPr id="8" name="Google Shape;125;p15">
              <a:extLst>
                <a:ext uri="{FF2B5EF4-FFF2-40B4-BE49-F238E27FC236}">
                  <a16:creationId xmlns:a16="http://schemas.microsoft.com/office/drawing/2014/main" id="{F99CC065-0D30-F71A-7581-B1126524F108}"/>
                </a:ext>
              </a:extLst>
            </p:cNvPr>
            <p:cNvSpPr txBox="1"/>
            <p:nvPr/>
          </p:nvSpPr>
          <p:spPr>
            <a:xfrm>
              <a:off x="1588121" y="162052"/>
              <a:ext cx="9556843" cy="1323439"/>
            </a:xfrm>
            <a:prstGeom prst="rect">
              <a:avLst/>
            </a:prstGeom>
            <a:noFill/>
            <a:ln>
              <a:noFill/>
            </a:ln>
          </p:spPr>
          <p:txBody>
            <a:bodyPr spcFirstLastPara="1" wrap="square" lIns="91425" tIns="45700" rIns="91425" bIns="45700" anchor="t" anchorCtr="0">
              <a:noAutofit/>
            </a:bodyPr>
            <a:lstStyle/>
            <a:p>
              <a:r>
                <a:rPr lang="fr-FR" sz="4000" b="1" i="0" u="none" strike="noStrike" kern="0" cap="none" spc="0" baseline="0" dirty="0">
                  <a:solidFill>
                    <a:srgbClr val="FFC000"/>
                  </a:solidFill>
                  <a:uFillTx/>
                  <a:latin typeface="Times New Roman" pitchFamily="18"/>
                  <a:ea typeface="Roboto"/>
                  <a:cs typeface="Times New Roman" pitchFamily="18"/>
                </a:rPr>
                <a:t>Technologies et outils</a:t>
              </a:r>
            </a:p>
            <a:p>
              <a:endParaRPr lang="fr-FR" sz="4000" b="1" i="0" u="none" strike="noStrike" kern="0" cap="none" spc="0" baseline="0" dirty="0">
                <a:solidFill>
                  <a:srgbClr val="FFC000"/>
                </a:solidFill>
                <a:uFillTx/>
                <a:latin typeface="Times New Roman" pitchFamily="18"/>
                <a:ea typeface="Roboto"/>
                <a:cs typeface="Times New Roman" pitchFamily="18"/>
              </a:endParaRPr>
            </a:p>
          </p:txBody>
        </p:sp>
        <p:grpSp>
          <p:nvGrpSpPr>
            <p:cNvPr id="10" name="Google Shape;127;p15">
              <a:extLst>
                <a:ext uri="{FF2B5EF4-FFF2-40B4-BE49-F238E27FC236}">
                  <a16:creationId xmlns:a16="http://schemas.microsoft.com/office/drawing/2014/main" id="{DC11B12F-AA09-070D-EB84-675BB6286996}"/>
                </a:ext>
              </a:extLst>
            </p:cNvPr>
            <p:cNvGrpSpPr/>
            <p:nvPr/>
          </p:nvGrpSpPr>
          <p:grpSpPr>
            <a:xfrm>
              <a:off x="284181" y="242216"/>
              <a:ext cx="1126328" cy="1243275"/>
              <a:chOff x="589078" y="2173650"/>
              <a:chExt cx="1126328" cy="1243275"/>
            </a:xfrm>
          </p:grpSpPr>
          <p:grpSp>
            <p:nvGrpSpPr>
              <p:cNvPr id="12" name="Google Shape;128;p15">
                <a:extLst>
                  <a:ext uri="{FF2B5EF4-FFF2-40B4-BE49-F238E27FC236}">
                    <a16:creationId xmlns:a16="http://schemas.microsoft.com/office/drawing/2014/main" id="{A902B1BB-5CD4-F842-2E1A-971456249B40}"/>
                  </a:ext>
                </a:extLst>
              </p:cNvPr>
              <p:cNvGrpSpPr/>
              <p:nvPr/>
            </p:nvGrpSpPr>
            <p:grpSpPr>
              <a:xfrm>
                <a:off x="589078" y="2173650"/>
                <a:ext cx="1126328" cy="1243275"/>
                <a:chOff x="1950418" y="3368985"/>
                <a:chExt cx="432211" cy="477089"/>
              </a:xfrm>
            </p:grpSpPr>
            <p:sp>
              <p:nvSpPr>
                <p:cNvPr id="14" name="Google Shape;129;p15">
                  <a:extLst>
                    <a:ext uri="{FF2B5EF4-FFF2-40B4-BE49-F238E27FC236}">
                      <a16:creationId xmlns:a16="http://schemas.microsoft.com/office/drawing/2014/main" id="{11805CF3-DC55-646D-69F7-82F625E69C8A}"/>
                    </a:ext>
                  </a:extLst>
                </p:cNvPr>
                <p:cNvSpPr/>
                <p:nvPr/>
              </p:nvSpPr>
              <p:spPr>
                <a:xfrm>
                  <a:off x="1950418" y="3368985"/>
                  <a:ext cx="353961" cy="35396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15" name="Google Shape;130;p15">
                  <a:extLst>
                    <a:ext uri="{FF2B5EF4-FFF2-40B4-BE49-F238E27FC236}">
                      <a16:creationId xmlns:a16="http://schemas.microsoft.com/office/drawing/2014/main" id="{F6098A20-A787-0F96-723D-B2BD5FC24A7B}"/>
                    </a:ext>
                  </a:extLst>
                </p:cNvPr>
                <p:cNvSpPr/>
                <p:nvPr/>
              </p:nvSpPr>
              <p:spPr>
                <a:xfrm>
                  <a:off x="2082519" y="3545965"/>
                  <a:ext cx="300110" cy="300109"/>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grpSp>
          <p:sp>
            <p:nvSpPr>
              <p:cNvPr id="13" name="Google Shape;131;p15">
                <a:extLst>
                  <a:ext uri="{FF2B5EF4-FFF2-40B4-BE49-F238E27FC236}">
                    <a16:creationId xmlns:a16="http://schemas.microsoft.com/office/drawing/2014/main" id="{BA6BE3A2-D00D-60F0-9B24-E9DA4F230A20}"/>
                  </a:ext>
                </a:extLst>
              </p:cNvPr>
              <p:cNvSpPr txBox="1"/>
              <p:nvPr/>
            </p:nvSpPr>
            <p:spPr>
              <a:xfrm>
                <a:off x="907668" y="2220553"/>
                <a:ext cx="577100" cy="9005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chemeClr val="lt1"/>
                    </a:solidFill>
                    <a:latin typeface="Century Gothic"/>
                    <a:ea typeface="Century Gothic"/>
                    <a:cs typeface="Century Gothic"/>
                    <a:sym typeface="Century Gothic"/>
                  </a:rPr>
                  <a:t>4</a:t>
                </a:r>
                <a:endParaRPr sz="5400" b="1" dirty="0">
                  <a:solidFill>
                    <a:schemeClr val="lt1"/>
                  </a:solidFill>
                  <a:latin typeface="Century Gothic"/>
                  <a:ea typeface="Century Gothic"/>
                  <a:cs typeface="Century Gothic"/>
                  <a:sym typeface="Century Gothic"/>
                </a:endParaRPr>
              </a:p>
            </p:txBody>
          </p:sp>
        </p:grpSp>
      </p:grpSp>
      <p:pic>
        <p:nvPicPr>
          <p:cNvPr id="4" name="Picture 3" descr="A cartoon elephant with a tail&#10;&#10;Description automatically generated">
            <a:extLst>
              <a:ext uri="{FF2B5EF4-FFF2-40B4-BE49-F238E27FC236}">
                <a16:creationId xmlns:a16="http://schemas.microsoft.com/office/drawing/2014/main" id="{EF71BE1F-FDF6-8CEE-B96E-D955049A9DA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277219" y="1529304"/>
            <a:ext cx="3430931" cy="2287287"/>
          </a:xfrm>
          <a:prstGeom prst="rect">
            <a:avLst/>
          </a:prstGeom>
        </p:spPr>
      </p:pic>
      <p:pic>
        <p:nvPicPr>
          <p:cNvPr id="11" name="Picture 10" descr="A logo of a computer server&#10;&#10;Description automatically generated with medium confidence">
            <a:extLst>
              <a:ext uri="{FF2B5EF4-FFF2-40B4-BE49-F238E27FC236}">
                <a16:creationId xmlns:a16="http://schemas.microsoft.com/office/drawing/2014/main" id="{502C8D4C-CFDF-C82E-294A-1921662FEE7D}"/>
              </a:ext>
            </a:extLst>
          </p:cNvPr>
          <p:cNvPicPr>
            <a:picLocks noChangeAspect="1"/>
          </p:cNvPicPr>
          <p:nvPr/>
        </p:nvPicPr>
        <p:blipFill>
          <a:blip r:embed="rId6"/>
          <a:stretch>
            <a:fillRect/>
          </a:stretch>
        </p:blipFill>
        <p:spPr>
          <a:xfrm>
            <a:off x="2992684" y="3727656"/>
            <a:ext cx="3430800" cy="1601040"/>
          </a:xfrm>
          <a:prstGeom prst="rect">
            <a:avLst/>
          </a:prstGeom>
        </p:spPr>
      </p:pic>
      <p:pic>
        <p:nvPicPr>
          <p:cNvPr id="16" name="Picture 15" descr="A black and blue logo">
            <a:extLst>
              <a:ext uri="{FF2B5EF4-FFF2-40B4-BE49-F238E27FC236}">
                <a16:creationId xmlns:a16="http://schemas.microsoft.com/office/drawing/2014/main" id="{D351AF0B-7172-709A-8C69-6EA6B9498E8E}"/>
              </a:ext>
            </a:extLst>
          </p:cNvPr>
          <p:cNvPicPr>
            <a:picLocks noChangeAspect="1"/>
          </p:cNvPicPr>
          <p:nvPr/>
        </p:nvPicPr>
        <p:blipFill>
          <a:blip r:embed="rId7"/>
          <a:stretch>
            <a:fillRect/>
          </a:stretch>
        </p:blipFill>
        <p:spPr>
          <a:xfrm>
            <a:off x="4100587" y="7348845"/>
            <a:ext cx="4333875" cy="1057275"/>
          </a:xfrm>
          <a:prstGeom prst="rect">
            <a:avLst/>
          </a:prstGeom>
        </p:spPr>
      </p:pic>
      <p:pic>
        <p:nvPicPr>
          <p:cNvPr id="17" name="Picture 16" descr="A group of logos with text">
            <a:extLst>
              <a:ext uri="{FF2B5EF4-FFF2-40B4-BE49-F238E27FC236}">
                <a16:creationId xmlns:a16="http://schemas.microsoft.com/office/drawing/2014/main" id="{47AFBD32-D66F-E445-FF93-A43DAA80FDF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26316" y1="62000" x2="26316" y2="62000"/>
                        <a14:foregroundMark x1="26316" y1="60000" x2="26316" y2="60000"/>
                        <a14:foregroundMark x1="29899" y1="48000" x2="29899" y2="48000"/>
                        <a14:foregroundMark x1="29451" y1="54800" x2="29451" y2="54800"/>
                        <a14:foregroundMark x1="23852" y1="56800" x2="23852" y2="56800"/>
                        <a14:foregroundMark x1="17133" y1="52800" x2="17133" y2="52800"/>
                        <a14:foregroundMark x1="17133" y1="52800" x2="17133" y2="52800"/>
                        <a14:foregroundMark x1="16461" y1="52000" x2="16461" y2="52000"/>
                        <a14:foregroundMark x1="26316" y1="57000" x2="26316" y2="57000"/>
                        <a14:foregroundMark x1="70325" y1="42600" x2="70325" y2="42600"/>
                        <a14:foregroundMark x1="74580" y1="47800" x2="74580" y2="47800"/>
                        <a14:foregroundMark x1="74692" y1="47800" x2="74692" y2="47800"/>
                        <a14:foregroundMark x1="74916" y1="53200" x2="74916" y2="55000"/>
                        <a14:foregroundMark x1="75700" y1="61000" x2="75700" y2="61000"/>
                        <a14:foregroundMark x1="78052" y1="57000" x2="80403" y2="44400"/>
                        <a14:foregroundMark x1="80403" y1="44400" x2="81075" y2="44400"/>
                        <a14:foregroundMark x1="83651" y1="37800" x2="74132" y2="38200"/>
                        <a14:foregroundMark x1="72004" y1="35800" x2="71892" y2="59200"/>
                        <a14:foregroundMark x1="28891" y1="37400" x2="30011" y2="58800"/>
                        <a14:foregroundMark x1="27660" y1="39600" x2="13998" y2="39600"/>
                        <a14:foregroundMark x1="13998" y1="39600" x2="16349" y2="50200"/>
                        <a14:foregroundMark x1="16349" y1="50200" x2="16685" y2="60200"/>
                        <a14:foregroundMark x1="16685" y1="60200" x2="20381" y2="71200"/>
                        <a14:foregroundMark x1="20381" y1="71200" x2="27884" y2="72200"/>
                        <a14:foregroundMark x1="27884" y1="72200" x2="30123" y2="65800"/>
                        <a14:foregroundMark x1="30123" y1="65800" x2="29675" y2="63800"/>
                        <a14:foregroundMark x1="23628" y1="56000" x2="19261" y2="52200"/>
                        <a14:foregroundMark x1="19261" y1="52200" x2="25196" y2="45400"/>
                        <a14:foregroundMark x1="25196" y1="45400" x2="22508" y2="41400"/>
                        <a14:foregroundMark x1="69205" y1="61200" x2="69877" y2="69600"/>
                        <a14:foregroundMark x1="69877" y1="69600" x2="76820" y2="73600"/>
                        <a14:foregroundMark x1="46809" y1="28400" x2="46809" y2="28400"/>
                        <a14:foregroundMark x1="17245" y1="26200" x2="17245" y2="26200"/>
                        <a14:foregroundMark x1="17245" y1="28200" x2="17245" y2="28200"/>
                        <a14:foregroundMark x1="17469" y1="27200" x2="17469" y2="27200"/>
                        <a14:foregroundMark x1="17469" y1="26400" x2="17469" y2="26400"/>
                        <a14:foregroundMark x1="21165" y1="25800" x2="21165" y2="25800"/>
                        <a14:foregroundMark x1="21165" y1="25800" x2="21165" y2="25800"/>
                        <a14:foregroundMark x1="23180" y1="26800" x2="23180" y2="26800"/>
                        <a14:foregroundMark x1="23180" y1="26800" x2="23180" y2="26800"/>
                        <a14:foregroundMark x1="23180" y1="26800" x2="23180" y2="26800"/>
                        <a14:foregroundMark x1="23180" y1="26800" x2="23180" y2="26800"/>
                        <a14:foregroundMark x1="23180" y1="26800" x2="23180" y2="26800"/>
                        <a14:foregroundMark x1="23180" y1="26800" x2="23180" y2="26800"/>
                        <a14:foregroundMark x1="24636" y1="28400" x2="24636" y2="28400"/>
                        <a14:foregroundMark x1="24636" y1="28400" x2="24636" y2="28400"/>
                        <a14:foregroundMark x1="26092" y1="26000" x2="26092" y2="26000"/>
                        <a14:foregroundMark x1="26092" y1="26000" x2="26092" y2="26000"/>
                        <a14:foregroundMark x1="27324" y1="27600" x2="27324" y2="27600"/>
                        <a14:foregroundMark x1="27324" y1="27600" x2="27324" y2="27600"/>
                        <a14:foregroundMark x1="27324" y1="27600" x2="27324" y2="27600"/>
                        <a14:foregroundMark x1="27324" y1="27600" x2="27324" y2="27600"/>
                        <a14:foregroundMark x1="27996" y1="28800" x2="27996" y2="28800"/>
                        <a14:foregroundMark x1="27996" y1="28800" x2="27996" y2="28800"/>
                        <a14:foregroundMark x1="27100" y1="25800" x2="27100" y2="25800"/>
                        <a14:foregroundMark x1="52520" y1="26800" x2="52520" y2="26800"/>
                        <a14:foregroundMark x1="52520" y1="26800" x2="52520" y2="26800"/>
                        <a14:foregroundMark x1="50392" y1="27000" x2="50392" y2="27000"/>
                        <a14:foregroundMark x1="78835" y1="27600" x2="78835" y2="27600"/>
                        <a14:foregroundMark x1="76372" y1="25800" x2="76372" y2="25800"/>
                        <a14:foregroundMark x1="76148" y1="28800" x2="76148" y2="28800"/>
                        <a14:foregroundMark x1="78163" y1="24600" x2="78163" y2="24600"/>
                        <a14:foregroundMark x1="78163" y1="29000" x2="78163" y2="29000"/>
                        <a14:foregroundMark x1="48488" y1="24800" x2="48488" y2="24800"/>
                      </a14:backgroundRemoval>
                    </a14:imgEffect>
                  </a14:imgLayer>
                </a14:imgProps>
              </a:ext>
            </a:extLst>
          </a:blip>
          <a:stretch>
            <a:fillRect/>
          </a:stretch>
        </p:blipFill>
        <p:spPr>
          <a:xfrm>
            <a:off x="-6408619" y="86053"/>
            <a:ext cx="5970504" cy="3342947"/>
          </a:xfrm>
          <a:prstGeom prst="rect">
            <a:avLst/>
          </a:prstGeom>
        </p:spPr>
      </p:pic>
      <p:pic>
        <p:nvPicPr>
          <p:cNvPr id="20" name="Picture 19" descr="A black and white logo&#10;&#10;Description automatically generated">
            <a:extLst>
              <a:ext uri="{FF2B5EF4-FFF2-40B4-BE49-F238E27FC236}">
                <a16:creationId xmlns:a16="http://schemas.microsoft.com/office/drawing/2014/main" id="{900D3FA3-EE73-C5B7-3955-281C20880547}"/>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20889" y1="58800" x2="20889" y2="58800"/>
                        <a14:foregroundMark x1="35000" y1="49400" x2="35000" y2="49400"/>
                        <a14:foregroundMark x1="44667" y1="54800" x2="44667" y2="54800"/>
                        <a14:foregroundMark x1="74889" y1="59800" x2="74889" y2="59800"/>
                      </a14:backgroundRemoval>
                    </a14:imgEffect>
                  </a14:imgLayer>
                </a14:imgProps>
              </a:ext>
            </a:extLst>
          </a:blip>
          <a:srcRect l="13749" t="18793" r="12063" b="21009"/>
          <a:stretch/>
        </p:blipFill>
        <p:spPr>
          <a:xfrm>
            <a:off x="7202874" y="-1456033"/>
            <a:ext cx="2463175" cy="11103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2" name="Google Shape;320;p21">
            <a:extLst>
              <a:ext uri="{FF2B5EF4-FFF2-40B4-BE49-F238E27FC236}">
                <a16:creationId xmlns:a16="http://schemas.microsoft.com/office/drawing/2014/main" id="{9AEA5192-9E65-3647-1FFF-C774038CDEE4}"/>
              </a:ext>
            </a:extLst>
          </p:cNvPr>
          <p:cNvPicPr preferRelativeResize="0"/>
          <p:nvPr/>
        </p:nvPicPr>
        <p:blipFill rotWithShape="1">
          <a:blip r:embed="rId3">
            <a:alphaModFix/>
            <a:duotone>
              <a:schemeClr val="accent4">
                <a:shade val="45000"/>
                <a:satMod val="135000"/>
              </a:schemeClr>
              <a:prstClr val="white"/>
            </a:duotone>
          </a:blip>
          <a:srcRect/>
          <a:stretch/>
        </p:blipFill>
        <p:spPr>
          <a:xfrm flipH="1">
            <a:off x="0" y="0"/>
            <a:ext cx="12192000" cy="6858000"/>
          </a:xfrm>
          <a:prstGeom prst="rect">
            <a:avLst/>
          </a:prstGeom>
          <a:noFill/>
          <a:ln>
            <a:solidFill>
              <a:srgbClr val="FFFF00"/>
            </a:solidFill>
          </a:ln>
        </p:spPr>
      </p:pic>
      <p:grpSp>
        <p:nvGrpSpPr>
          <p:cNvPr id="7" name="Group 6">
            <a:extLst>
              <a:ext uri="{FF2B5EF4-FFF2-40B4-BE49-F238E27FC236}">
                <a16:creationId xmlns:a16="http://schemas.microsoft.com/office/drawing/2014/main" id="{4B51D2D5-9741-BE78-80E8-1DF9A6C513D2}"/>
              </a:ext>
            </a:extLst>
          </p:cNvPr>
          <p:cNvGrpSpPr/>
          <p:nvPr/>
        </p:nvGrpSpPr>
        <p:grpSpPr>
          <a:xfrm>
            <a:off x="381529" y="433147"/>
            <a:ext cx="10860783" cy="1323439"/>
            <a:chOff x="284181" y="162052"/>
            <a:chExt cx="10860783" cy="1323439"/>
          </a:xfrm>
        </p:grpSpPr>
        <p:sp>
          <p:nvSpPr>
            <p:cNvPr id="8" name="Google Shape;125;p15">
              <a:extLst>
                <a:ext uri="{FF2B5EF4-FFF2-40B4-BE49-F238E27FC236}">
                  <a16:creationId xmlns:a16="http://schemas.microsoft.com/office/drawing/2014/main" id="{F99CC065-0D30-F71A-7581-B1126524F108}"/>
                </a:ext>
              </a:extLst>
            </p:cNvPr>
            <p:cNvSpPr txBox="1"/>
            <p:nvPr/>
          </p:nvSpPr>
          <p:spPr>
            <a:xfrm>
              <a:off x="1588121" y="162052"/>
              <a:ext cx="9556843" cy="1323439"/>
            </a:xfrm>
            <a:prstGeom prst="rect">
              <a:avLst/>
            </a:prstGeom>
            <a:noFill/>
            <a:ln>
              <a:noFill/>
            </a:ln>
          </p:spPr>
          <p:txBody>
            <a:bodyPr spcFirstLastPara="1" wrap="square" lIns="91425" tIns="45700" rIns="91425" bIns="45700" anchor="t" anchorCtr="0">
              <a:noAutofit/>
            </a:bodyPr>
            <a:lstStyle/>
            <a:p>
              <a:r>
                <a:rPr lang="fr-FR" sz="4000" b="1" i="0" u="none" strike="noStrike" kern="0" cap="none" spc="0" baseline="0" dirty="0">
                  <a:solidFill>
                    <a:srgbClr val="FFC000"/>
                  </a:solidFill>
                  <a:uFillTx/>
                  <a:latin typeface="Times New Roman" pitchFamily="18"/>
                  <a:ea typeface="Roboto"/>
                  <a:cs typeface="Times New Roman" pitchFamily="18"/>
                </a:rPr>
                <a:t>Technologies et outils</a:t>
              </a:r>
            </a:p>
            <a:p>
              <a:endParaRPr lang="fr-FR" sz="4000" b="1" i="0" u="none" strike="noStrike" kern="0" cap="none" spc="0" baseline="0" dirty="0">
                <a:solidFill>
                  <a:srgbClr val="FFC000"/>
                </a:solidFill>
                <a:uFillTx/>
                <a:latin typeface="Times New Roman" pitchFamily="18"/>
                <a:ea typeface="Roboto"/>
                <a:cs typeface="Times New Roman" pitchFamily="18"/>
              </a:endParaRPr>
            </a:p>
          </p:txBody>
        </p:sp>
        <p:grpSp>
          <p:nvGrpSpPr>
            <p:cNvPr id="10" name="Google Shape;127;p15">
              <a:extLst>
                <a:ext uri="{FF2B5EF4-FFF2-40B4-BE49-F238E27FC236}">
                  <a16:creationId xmlns:a16="http://schemas.microsoft.com/office/drawing/2014/main" id="{DC11B12F-AA09-070D-EB84-675BB6286996}"/>
                </a:ext>
              </a:extLst>
            </p:cNvPr>
            <p:cNvGrpSpPr/>
            <p:nvPr/>
          </p:nvGrpSpPr>
          <p:grpSpPr>
            <a:xfrm>
              <a:off x="284181" y="242216"/>
              <a:ext cx="1126328" cy="1243275"/>
              <a:chOff x="589078" y="2173650"/>
              <a:chExt cx="1126328" cy="1243275"/>
            </a:xfrm>
          </p:grpSpPr>
          <p:grpSp>
            <p:nvGrpSpPr>
              <p:cNvPr id="12" name="Google Shape;128;p15">
                <a:extLst>
                  <a:ext uri="{FF2B5EF4-FFF2-40B4-BE49-F238E27FC236}">
                    <a16:creationId xmlns:a16="http://schemas.microsoft.com/office/drawing/2014/main" id="{A902B1BB-5CD4-F842-2E1A-971456249B40}"/>
                  </a:ext>
                </a:extLst>
              </p:cNvPr>
              <p:cNvGrpSpPr/>
              <p:nvPr/>
            </p:nvGrpSpPr>
            <p:grpSpPr>
              <a:xfrm>
                <a:off x="589078" y="2173650"/>
                <a:ext cx="1126328" cy="1243275"/>
                <a:chOff x="1950418" y="3368985"/>
                <a:chExt cx="432211" cy="477089"/>
              </a:xfrm>
            </p:grpSpPr>
            <p:sp>
              <p:nvSpPr>
                <p:cNvPr id="14" name="Google Shape;129;p15">
                  <a:extLst>
                    <a:ext uri="{FF2B5EF4-FFF2-40B4-BE49-F238E27FC236}">
                      <a16:creationId xmlns:a16="http://schemas.microsoft.com/office/drawing/2014/main" id="{11805CF3-DC55-646D-69F7-82F625E69C8A}"/>
                    </a:ext>
                  </a:extLst>
                </p:cNvPr>
                <p:cNvSpPr/>
                <p:nvPr/>
              </p:nvSpPr>
              <p:spPr>
                <a:xfrm>
                  <a:off x="1950418" y="3368985"/>
                  <a:ext cx="353961" cy="35396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15" name="Google Shape;130;p15">
                  <a:extLst>
                    <a:ext uri="{FF2B5EF4-FFF2-40B4-BE49-F238E27FC236}">
                      <a16:creationId xmlns:a16="http://schemas.microsoft.com/office/drawing/2014/main" id="{F6098A20-A787-0F96-723D-B2BD5FC24A7B}"/>
                    </a:ext>
                  </a:extLst>
                </p:cNvPr>
                <p:cNvSpPr/>
                <p:nvPr/>
              </p:nvSpPr>
              <p:spPr>
                <a:xfrm>
                  <a:off x="2082519" y="3545965"/>
                  <a:ext cx="300110" cy="300109"/>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grpSp>
          <p:sp>
            <p:nvSpPr>
              <p:cNvPr id="13" name="Google Shape;131;p15">
                <a:extLst>
                  <a:ext uri="{FF2B5EF4-FFF2-40B4-BE49-F238E27FC236}">
                    <a16:creationId xmlns:a16="http://schemas.microsoft.com/office/drawing/2014/main" id="{BA6BE3A2-D00D-60F0-9B24-E9DA4F230A20}"/>
                  </a:ext>
                </a:extLst>
              </p:cNvPr>
              <p:cNvSpPr txBox="1"/>
              <p:nvPr/>
            </p:nvSpPr>
            <p:spPr>
              <a:xfrm>
                <a:off x="907668" y="2220553"/>
                <a:ext cx="577100" cy="9005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chemeClr val="lt1"/>
                    </a:solidFill>
                    <a:latin typeface="Century Gothic"/>
                    <a:ea typeface="Century Gothic"/>
                    <a:cs typeface="Century Gothic"/>
                    <a:sym typeface="Century Gothic"/>
                  </a:rPr>
                  <a:t>5</a:t>
                </a:r>
                <a:endParaRPr sz="5400" b="1" dirty="0">
                  <a:solidFill>
                    <a:schemeClr val="lt1"/>
                  </a:solidFill>
                  <a:latin typeface="Century Gothic"/>
                  <a:ea typeface="Century Gothic"/>
                  <a:cs typeface="Century Gothic"/>
                  <a:sym typeface="Century Gothic"/>
                </a:endParaRPr>
              </a:p>
            </p:txBody>
          </p:sp>
        </p:grpSp>
      </p:grpSp>
      <p:pic>
        <p:nvPicPr>
          <p:cNvPr id="6" name="Picture 5" descr="A group of logos with text">
            <a:extLst>
              <a:ext uri="{FF2B5EF4-FFF2-40B4-BE49-F238E27FC236}">
                <a16:creationId xmlns:a16="http://schemas.microsoft.com/office/drawing/2014/main" id="{926556F7-ECC6-239C-0433-15A78BFADF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6316" y1="62000" x2="26316" y2="62000"/>
                        <a14:foregroundMark x1="26316" y1="60000" x2="26316" y2="60000"/>
                        <a14:foregroundMark x1="29899" y1="48000" x2="29899" y2="48000"/>
                        <a14:foregroundMark x1="29451" y1="54800" x2="29451" y2="54800"/>
                        <a14:foregroundMark x1="23852" y1="56800" x2="23852" y2="56800"/>
                        <a14:foregroundMark x1="17133" y1="52800" x2="17133" y2="52800"/>
                        <a14:foregroundMark x1="17133" y1="52800" x2="17133" y2="52800"/>
                        <a14:foregroundMark x1="16461" y1="52000" x2="16461" y2="52000"/>
                        <a14:foregroundMark x1="26316" y1="57000" x2="26316" y2="57000"/>
                        <a14:foregroundMark x1="70325" y1="42600" x2="70325" y2="42600"/>
                        <a14:foregroundMark x1="74580" y1="47800" x2="74580" y2="47800"/>
                        <a14:foregroundMark x1="74692" y1="47800" x2="74692" y2="47800"/>
                        <a14:foregroundMark x1="74916" y1="53200" x2="74916" y2="55000"/>
                        <a14:foregroundMark x1="75700" y1="61000" x2="75700" y2="61000"/>
                        <a14:foregroundMark x1="78052" y1="57000" x2="80403" y2="44400"/>
                        <a14:foregroundMark x1="80403" y1="44400" x2="81075" y2="44400"/>
                        <a14:foregroundMark x1="83651" y1="37800" x2="74132" y2="38200"/>
                        <a14:foregroundMark x1="72004" y1="35800" x2="71892" y2="59200"/>
                        <a14:foregroundMark x1="28891" y1="37400" x2="30011" y2="58800"/>
                        <a14:foregroundMark x1="27660" y1="39600" x2="13998" y2="39600"/>
                        <a14:foregroundMark x1="13998" y1="39600" x2="16349" y2="50200"/>
                        <a14:foregroundMark x1="16349" y1="50200" x2="16685" y2="60200"/>
                        <a14:foregroundMark x1="16685" y1="60200" x2="20381" y2="71200"/>
                        <a14:foregroundMark x1="20381" y1="71200" x2="27884" y2="72200"/>
                        <a14:foregroundMark x1="27884" y1="72200" x2="30123" y2="65800"/>
                        <a14:foregroundMark x1="30123" y1="65800" x2="29675" y2="63800"/>
                        <a14:foregroundMark x1="23628" y1="56000" x2="19261" y2="52200"/>
                        <a14:foregroundMark x1="19261" y1="52200" x2="25196" y2="45400"/>
                        <a14:foregroundMark x1="25196" y1="45400" x2="22508" y2="41400"/>
                        <a14:foregroundMark x1="69205" y1="61200" x2="69877" y2="69600"/>
                        <a14:foregroundMark x1="69877" y1="69600" x2="76820" y2="73600"/>
                        <a14:foregroundMark x1="46809" y1="28400" x2="46809" y2="28400"/>
                        <a14:foregroundMark x1="17245" y1="26200" x2="17245" y2="26200"/>
                        <a14:foregroundMark x1="17245" y1="28200" x2="17245" y2="28200"/>
                        <a14:foregroundMark x1="17469" y1="27200" x2="17469" y2="27200"/>
                        <a14:foregroundMark x1="17469" y1="26400" x2="17469" y2="26400"/>
                        <a14:foregroundMark x1="21165" y1="25800" x2="21165" y2="25800"/>
                        <a14:foregroundMark x1="21165" y1="25800" x2="21165" y2="25800"/>
                        <a14:foregroundMark x1="23180" y1="26800" x2="23180" y2="26800"/>
                        <a14:foregroundMark x1="23180" y1="26800" x2="23180" y2="26800"/>
                        <a14:foregroundMark x1="23180" y1="26800" x2="23180" y2="26800"/>
                        <a14:foregroundMark x1="23180" y1="26800" x2="23180" y2="26800"/>
                        <a14:foregroundMark x1="23180" y1="26800" x2="23180" y2="26800"/>
                        <a14:foregroundMark x1="23180" y1="26800" x2="23180" y2="26800"/>
                        <a14:foregroundMark x1="24636" y1="28400" x2="24636" y2="28400"/>
                        <a14:foregroundMark x1="24636" y1="28400" x2="24636" y2="28400"/>
                        <a14:foregroundMark x1="26092" y1="26000" x2="26092" y2="26000"/>
                        <a14:foregroundMark x1="26092" y1="26000" x2="26092" y2="26000"/>
                        <a14:foregroundMark x1="27324" y1="27600" x2="27324" y2="27600"/>
                        <a14:foregroundMark x1="27324" y1="27600" x2="27324" y2="27600"/>
                        <a14:foregroundMark x1="27324" y1="27600" x2="27324" y2="27600"/>
                        <a14:foregroundMark x1="27324" y1="27600" x2="27324" y2="27600"/>
                        <a14:foregroundMark x1="27996" y1="28800" x2="27996" y2="28800"/>
                        <a14:foregroundMark x1="27996" y1="28800" x2="27996" y2="28800"/>
                        <a14:foregroundMark x1="27100" y1="25800" x2="27100" y2="25800"/>
                        <a14:foregroundMark x1="52520" y1="26800" x2="52520" y2="26800"/>
                        <a14:foregroundMark x1="52520" y1="26800" x2="52520" y2="26800"/>
                        <a14:foregroundMark x1="50392" y1="27000" x2="50392" y2="27000"/>
                        <a14:foregroundMark x1="78835" y1="27600" x2="78835" y2="27600"/>
                        <a14:foregroundMark x1="76372" y1="25800" x2="76372" y2="25800"/>
                        <a14:foregroundMark x1="76148" y1="28800" x2="76148" y2="28800"/>
                        <a14:foregroundMark x1="78163" y1="24600" x2="78163" y2="24600"/>
                        <a14:foregroundMark x1="78163" y1="29000" x2="78163" y2="29000"/>
                        <a14:foregroundMark x1="48488" y1="24800" x2="48488" y2="24800"/>
                      </a14:backgroundRemoval>
                    </a14:imgEffect>
                  </a14:imgLayer>
                </a14:imgProps>
              </a:ext>
            </a:extLst>
          </a:blip>
          <a:stretch>
            <a:fillRect/>
          </a:stretch>
        </p:blipFill>
        <p:spPr>
          <a:xfrm>
            <a:off x="493386" y="1435717"/>
            <a:ext cx="5970504" cy="3342947"/>
          </a:xfrm>
          <a:prstGeom prst="rect">
            <a:avLst/>
          </a:prstGeom>
        </p:spPr>
      </p:pic>
      <p:pic>
        <p:nvPicPr>
          <p:cNvPr id="17" name="Picture 16" descr="A black and blue logo">
            <a:extLst>
              <a:ext uri="{FF2B5EF4-FFF2-40B4-BE49-F238E27FC236}">
                <a16:creationId xmlns:a16="http://schemas.microsoft.com/office/drawing/2014/main" id="{939A0B1C-9DC6-64E1-9843-27D21EF3B71B}"/>
              </a:ext>
            </a:extLst>
          </p:cNvPr>
          <p:cNvPicPr>
            <a:picLocks noChangeAspect="1"/>
          </p:cNvPicPr>
          <p:nvPr/>
        </p:nvPicPr>
        <p:blipFill>
          <a:blip r:embed="rId6"/>
          <a:stretch>
            <a:fillRect/>
          </a:stretch>
        </p:blipFill>
        <p:spPr>
          <a:xfrm>
            <a:off x="1685469" y="4365008"/>
            <a:ext cx="4333875" cy="1057275"/>
          </a:xfrm>
          <a:prstGeom prst="rect">
            <a:avLst/>
          </a:prstGeom>
        </p:spPr>
      </p:pic>
      <p:pic>
        <p:nvPicPr>
          <p:cNvPr id="19" name="Picture 18" descr="A black and white logo&#10;&#10;Description automatically generated">
            <a:extLst>
              <a:ext uri="{FF2B5EF4-FFF2-40B4-BE49-F238E27FC236}">
                <a16:creationId xmlns:a16="http://schemas.microsoft.com/office/drawing/2014/main" id="{96B3E004-2F14-B4E3-F649-130C0F49F95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20889" y1="58800" x2="20889" y2="58800"/>
                        <a14:foregroundMark x1="35000" y1="49400" x2="35000" y2="49400"/>
                        <a14:foregroundMark x1="44667" y1="54800" x2="44667" y2="54800"/>
                        <a14:foregroundMark x1="74889" y1="59800" x2="74889" y2="59800"/>
                      </a14:backgroundRemoval>
                    </a14:imgEffect>
                  </a14:imgLayer>
                </a14:imgProps>
              </a:ext>
            </a:extLst>
          </a:blip>
          <a:srcRect l="13749" t="18793" r="12063" b="21009"/>
          <a:stretch/>
        </p:blipFill>
        <p:spPr>
          <a:xfrm>
            <a:off x="6096000" y="3254628"/>
            <a:ext cx="2463175" cy="1110380"/>
          </a:xfrm>
          <a:prstGeom prst="rect">
            <a:avLst/>
          </a:prstGeom>
        </p:spPr>
      </p:pic>
    </p:spTree>
    <p:extLst>
      <p:ext uri="{BB962C8B-B14F-4D97-AF65-F5344CB8AC3E}">
        <p14:creationId xmlns:p14="http://schemas.microsoft.com/office/powerpoint/2010/main" val="4149437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grpSp>
        <p:nvGrpSpPr>
          <p:cNvPr id="7" name="Group 6">
            <a:extLst>
              <a:ext uri="{FF2B5EF4-FFF2-40B4-BE49-F238E27FC236}">
                <a16:creationId xmlns:a16="http://schemas.microsoft.com/office/drawing/2014/main" id="{4B51D2D5-9741-BE78-80E8-1DF9A6C513D2}"/>
              </a:ext>
            </a:extLst>
          </p:cNvPr>
          <p:cNvGrpSpPr/>
          <p:nvPr/>
        </p:nvGrpSpPr>
        <p:grpSpPr>
          <a:xfrm>
            <a:off x="381529" y="349670"/>
            <a:ext cx="10860783" cy="1323439"/>
            <a:chOff x="284181" y="162052"/>
            <a:chExt cx="10860783" cy="1323439"/>
          </a:xfrm>
        </p:grpSpPr>
        <p:sp>
          <p:nvSpPr>
            <p:cNvPr id="8" name="Google Shape;125;p15">
              <a:extLst>
                <a:ext uri="{FF2B5EF4-FFF2-40B4-BE49-F238E27FC236}">
                  <a16:creationId xmlns:a16="http://schemas.microsoft.com/office/drawing/2014/main" id="{F99CC065-0D30-F71A-7581-B1126524F108}"/>
                </a:ext>
              </a:extLst>
            </p:cNvPr>
            <p:cNvSpPr txBox="1"/>
            <p:nvPr/>
          </p:nvSpPr>
          <p:spPr>
            <a:xfrm>
              <a:off x="1588121" y="162052"/>
              <a:ext cx="9556843" cy="1323439"/>
            </a:xfrm>
            <a:prstGeom prst="rect">
              <a:avLst/>
            </a:prstGeom>
            <a:noFill/>
            <a:ln>
              <a:noFill/>
            </a:ln>
          </p:spPr>
          <p:txBody>
            <a:bodyPr spcFirstLastPara="1" wrap="square" lIns="91425" tIns="45700" rIns="91425" bIns="45700" anchor="t" anchorCtr="0">
              <a:noAutofit/>
            </a:bodyPr>
            <a:lstStyle/>
            <a:p>
              <a:r>
                <a:rPr lang="fr-FR" sz="4000" b="1" i="0" u="none" strike="noStrike" kern="0" cap="none" spc="0" baseline="0" dirty="0">
                  <a:solidFill>
                    <a:srgbClr val="FFC000"/>
                  </a:solidFill>
                  <a:uFillTx/>
                  <a:latin typeface="Times New Roman" pitchFamily="18"/>
                  <a:ea typeface="Roboto"/>
                  <a:cs typeface="Times New Roman" pitchFamily="18"/>
                </a:rPr>
                <a:t>Structure de la Base de Données</a:t>
              </a:r>
              <a:endParaRPr lang="fr-FR" sz="4000" b="1" i="1" u="none" strike="noStrike" kern="0" cap="none" spc="0" baseline="0" dirty="0">
                <a:solidFill>
                  <a:srgbClr val="FFC000"/>
                </a:solidFill>
                <a:uFillTx/>
                <a:latin typeface="Times New Roman" pitchFamily="18"/>
                <a:ea typeface="Roboto"/>
                <a:cs typeface="Times New Roman" pitchFamily="18"/>
              </a:endParaRPr>
            </a:p>
          </p:txBody>
        </p:sp>
        <p:grpSp>
          <p:nvGrpSpPr>
            <p:cNvPr id="10" name="Google Shape;127;p15">
              <a:extLst>
                <a:ext uri="{FF2B5EF4-FFF2-40B4-BE49-F238E27FC236}">
                  <a16:creationId xmlns:a16="http://schemas.microsoft.com/office/drawing/2014/main" id="{DC11B12F-AA09-070D-EB84-675BB6286996}"/>
                </a:ext>
              </a:extLst>
            </p:cNvPr>
            <p:cNvGrpSpPr/>
            <p:nvPr/>
          </p:nvGrpSpPr>
          <p:grpSpPr>
            <a:xfrm>
              <a:off x="284181" y="242216"/>
              <a:ext cx="1126328" cy="1243275"/>
              <a:chOff x="589078" y="2173650"/>
              <a:chExt cx="1126328" cy="1243275"/>
            </a:xfrm>
          </p:grpSpPr>
          <p:grpSp>
            <p:nvGrpSpPr>
              <p:cNvPr id="12" name="Google Shape;128;p15">
                <a:extLst>
                  <a:ext uri="{FF2B5EF4-FFF2-40B4-BE49-F238E27FC236}">
                    <a16:creationId xmlns:a16="http://schemas.microsoft.com/office/drawing/2014/main" id="{A902B1BB-5CD4-F842-2E1A-971456249B40}"/>
                  </a:ext>
                </a:extLst>
              </p:cNvPr>
              <p:cNvGrpSpPr/>
              <p:nvPr/>
            </p:nvGrpSpPr>
            <p:grpSpPr>
              <a:xfrm>
                <a:off x="589078" y="2173650"/>
                <a:ext cx="1126328" cy="1243275"/>
                <a:chOff x="1950418" y="3368985"/>
                <a:chExt cx="432211" cy="477089"/>
              </a:xfrm>
            </p:grpSpPr>
            <p:sp>
              <p:nvSpPr>
                <p:cNvPr id="14" name="Google Shape;129;p15">
                  <a:extLst>
                    <a:ext uri="{FF2B5EF4-FFF2-40B4-BE49-F238E27FC236}">
                      <a16:creationId xmlns:a16="http://schemas.microsoft.com/office/drawing/2014/main" id="{11805CF3-DC55-646D-69F7-82F625E69C8A}"/>
                    </a:ext>
                  </a:extLst>
                </p:cNvPr>
                <p:cNvSpPr/>
                <p:nvPr/>
              </p:nvSpPr>
              <p:spPr>
                <a:xfrm>
                  <a:off x="1950418" y="3368985"/>
                  <a:ext cx="353961" cy="35396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15" name="Google Shape;130;p15">
                  <a:extLst>
                    <a:ext uri="{FF2B5EF4-FFF2-40B4-BE49-F238E27FC236}">
                      <a16:creationId xmlns:a16="http://schemas.microsoft.com/office/drawing/2014/main" id="{F6098A20-A787-0F96-723D-B2BD5FC24A7B}"/>
                    </a:ext>
                  </a:extLst>
                </p:cNvPr>
                <p:cNvSpPr/>
                <p:nvPr/>
              </p:nvSpPr>
              <p:spPr>
                <a:xfrm>
                  <a:off x="2082519" y="3545965"/>
                  <a:ext cx="300110" cy="300109"/>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grpSp>
          <p:sp>
            <p:nvSpPr>
              <p:cNvPr id="13" name="Google Shape;131;p15">
                <a:extLst>
                  <a:ext uri="{FF2B5EF4-FFF2-40B4-BE49-F238E27FC236}">
                    <a16:creationId xmlns:a16="http://schemas.microsoft.com/office/drawing/2014/main" id="{BA6BE3A2-D00D-60F0-9B24-E9DA4F230A20}"/>
                  </a:ext>
                </a:extLst>
              </p:cNvPr>
              <p:cNvSpPr txBox="1"/>
              <p:nvPr/>
            </p:nvSpPr>
            <p:spPr>
              <a:xfrm>
                <a:off x="907668" y="2220553"/>
                <a:ext cx="577100" cy="9005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chemeClr val="lt1"/>
                    </a:solidFill>
                    <a:latin typeface="Century Gothic"/>
                    <a:ea typeface="Century Gothic"/>
                    <a:cs typeface="Century Gothic"/>
                    <a:sym typeface="Century Gothic"/>
                  </a:rPr>
                  <a:t>6</a:t>
                </a:r>
                <a:endParaRPr sz="5400" b="1" dirty="0">
                  <a:solidFill>
                    <a:schemeClr val="lt1"/>
                  </a:solidFill>
                  <a:latin typeface="Century Gothic"/>
                  <a:ea typeface="Century Gothic"/>
                  <a:cs typeface="Century Gothic"/>
                  <a:sym typeface="Century Gothic"/>
                </a:endParaRPr>
              </a:p>
            </p:txBody>
          </p:sp>
        </p:grpSp>
      </p:grpSp>
      <p:pic>
        <p:nvPicPr>
          <p:cNvPr id="4" name="Picture 3">
            <a:extLst>
              <a:ext uri="{FF2B5EF4-FFF2-40B4-BE49-F238E27FC236}">
                <a16:creationId xmlns:a16="http://schemas.microsoft.com/office/drawing/2014/main" id="{604BDFF0-6283-6DAE-955D-1561C4704B96}"/>
              </a:ext>
            </a:extLst>
          </p:cNvPr>
          <p:cNvPicPr>
            <a:picLocks noChangeAspect="1"/>
          </p:cNvPicPr>
          <p:nvPr/>
        </p:nvPicPr>
        <p:blipFill>
          <a:blip r:embed="rId3"/>
          <a:srcRect l="3966" t="4641" r="5448" b="7169"/>
          <a:stretch/>
        </p:blipFill>
        <p:spPr>
          <a:xfrm>
            <a:off x="5680954" y="1848256"/>
            <a:ext cx="6343526" cy="4474723"/>
          </a:xfrm>
          <a:prstGeom prst="rect">
            <a:avLst/>
          </a:prstGeom>
        </p:spPr>
      </p:pic>
      <p:sp>
        <p:nvSpPr>
          <p:cNvPr id="5" name="TextBox 4">
            <a:extLst>
              <a:ext uri="{FF2B5EF4-FFF2-40B4-BE49-F238E27FC236}">
                <a16:creationId xmlns:a16="http://schemas.microsoft.com/office/drawing/2014/main" id="{EE8BACC5-5E5D-5718-C795-FDC3F373FFA2}"/>
              </a:ext>
            </a:extLst>
          </p:cNvPr>
          <p:cNvSpPr txBox="1"/>
          <p:nvPr/>
        </p:nvSpPr>
        <p:spPr>
          <a:xfrm>
            <a:off x="700120" y="2134312"/>
            <a:ext cx="4980834" cy="3365024"/>
          </a:xfrm>
          <a:prstGeom prst="rect">
            <a:avLst/>
          </a:prstGeom>
          <a:noFill/>
        </p:spPr>
        <p:txBody>
          <a:bodyPr wrap="square" rtlCol="0">
            <a:spAutoFit/>
          </a:bodyPr>
          <a:lstStyle/>
          <a:p>
            <a:pPr>
              <a:lnSpc>
                <a:spcPct val="150000"/>
              </a:lnSpc>
            </a:pPr>
            <a:r>
              <a:rPr lang="fr-FR" sz="1800" dirty="0"/>
              <a:t>La base de données est au cœur de l'application, permettant une gestion fluide et sécurisée des utilisateurs, des collaborateurs, des activités et des notifications. Grâce à un contrôle d'accès strict, les administrateurs peuvent gérer entièrement les données, tandis que les utilisateurs standards ont un accès limité.</a:t>
            </a:r>
            <a:endParaRPr lang="en-AE" dirty="0"/>
          </a:p>
        </p:txBody>
      </p:sp>
    </p:spTree>
    <p:extLst>
      <p:ext uri="{BB962C8B-B14F-4D97-AF65-F5344CB8AC3E}">
        <p14:creationId xmlns:p14="http://schemas.microsoft.com/office/powerpoint/2010/main" val="197551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6B7A0012-E825-778A-4967-F27A32FB9DE8}"/>
              </a:ext>
            </a:extLst>
          </p:cNvPr>
          <p:cNvPicPr>
            <a:picLocks noChangeAspect="1"/>
          </p:cNvPicPr>
          <p:nvPr/>
        </p:nvPicPr>
        <p:blipFill>
          <a:blip r:embed="rId4"/>
          <a:stretch>
            <a:fillRect/>
          </a:stretch>
        </p:blipFill>
        <p:spPr>
          <a:xfrm>
            <a:off x="1675992" y="1700940"/>
            <a:ext cx="9792000" cy="4284000"/>
          </a:xfrm>
          <a:prstGeom prst="rect">
            <a:avLst/>
          </a:prstGeom>
        </p:spPr>
      </p:pic>
      <p:grpSp>
        <p:nvGrpSpPr>
          <p:cNvPr id="7" name="Group 6">
            <a:extLst>
              <a:ext uri="{FF2B5EF4-FFF2-40B4-BE49-F238E27FC236}">
                <a16:creationId xmlns:a16="http://schemas.microsoft.com/office/drawing/2014/main" id="{4B51D2D5-9741-BE78-80E8-1DF9A6C513D2}"/>
              </a:ext>
            </a:extLst>
          </p:cNvPr>
          <p:cNvGrpSpPr/>
          <p:nvPr/>
        </p:nvGrpSpPr>
        <p:grpSpPr>
          <a:xfrm>
            <a:off x="381529" y="420790"/>
            <a:ext cx="10870943" cy="1323439"/>
            <a:chOff x="284181" y="162052"/>
            <a:chExt cx="10870943" cy="1323439"/>
          </a:xfrm>
        </p:grpSpPr>
        <p:sp>
          <p:nvSpPr>
            <p:cNvPr id="8" name="Google Shape;125;p15">
              <a:extLst>
                <a:ext uri="{FF2B5EF4-FFF2-40B4-BE49-F238E27FC236}">
                  <a16:creationId xmlns:a16="http://schemas.microsoft.com/office/drawing/2014/main" id="{F99CC065-0D30-F71A-7581-B1126524F108}"/>
                </a:ext>
              </a:extLst>
            </p:cNvPr>
            <p:cNvSpPr txBox="1"/>
            <p:nvPr/>
          </p:nvSpPr>
          <p:spPr>
            <a:xfrm>
              <a:off x="1598281" y="162052"/>
              <a:ext cx="9556843" cy="1323439"/>
            </a:xfrm>
            <a:prstGeom prst="rect">
              <a:avLst/>
            </a:prstGeom>
            <a:noFill/>
            <a:ln>
              <a:noFill/>
            </a:ln>
          </p:spPr>
          <p:txBody>
            <a:bodyPr spcFirstLastPara="1" wrap="square" lIns="91425" tIns="45700" rIns="91425" bIns="45700" anchor="t" anchorCtr="0">
              <a:noAutofit/>
            </a:bodyPr>
            <a:lstStyle/>
            <a:p>
              <a:r>
                <a:rPr lang="fr-FR" sz="4000" b="1" i="0" u="none" strike="noStrike" kern="0" cap="none" spc="0" baseline="0" dirty="0">
                  <a:solidFill>
                    <a:srgbClr val="FFC000"/>
                  </a:solidFill>
                  <a:uFillTx/>
                  <a:latin typeface="Times New Roman" pitchFamily="18"/>
                  <a:ea typeface="Roboto"/>
                  <a:cs typeface="Times New Roman" pitchFamily="18"/>
                </a:rPr>
                <a:t>Teste de l’application </a:t>
              </a:r>
              <a:endParaRPr lang="fr-FR" sz="4000" b="1" dirty="0">
                <a:solidFill>
                  <a:srgbClr val="7F7F7F"/>
                </a:solidFill>
                <a:latin typeface="Century Gothic"/>
                <a:ea typeface="Century Gothic"/>
                <a:cs typeface="Century Gothic"/>
                <a:sym typeface="Century Gothic"/>
              </a:endParaRPr>
            </a:p>
            <a:p>
              <a:endParaRPr lang="fr-FR" sz="4000" b="1" i="1" u="none" strike="noStrike" kern="0" cap="none" spc="0" baseline="0" dirty="0">
                <a:solidFill>
                  <a:srgbClr val="FFC000"/>
                </a:solidFill>
                <a:uFillTx/>
                <a:latin typeface="Times New Roman" pitchFamily="18"/>
                <a:ea typeface="Roboto"/>
                <a:cs typeface="Times New Roman" pitchFamily="18"/>
              </a:endParaRPr>
            </a:p>
          </p:txBody>
        </p:sp>
        <p:grpSp>
          <p:nvGrpSpPr>
            <p:cNvPr id="10" name="Google Shape;127;p15">
              <a:extLst>
                <a:ext uri="{FF2B5EF4-FFF2-40B4-BE49-F238E27FC236}">
                  <a16:creationId xmlns:a16="http://schemas.microsoft.com/office/drawing/2014/main" id="{DC11B12F-AA09-070D-EB84-675BB6286996}"/>
                </a:ext>
              </a:extLst>
            </p:cNvPr>
            <p:cNvGrpSpPr/>
            <p:nvPr/>
          </p:nvGrpSpPr>
          <p:grpSpPr>
            <a:xfrm>
              <a:off x="284181" y="242216"/>
              <a:ext cx="1126328" cy="1243275"/>
              <a:chOff x="589078" y="2173650"/>
              <a:chExt cx="1126328" cy="1243275"/>
            </a:xfrm>
          </p:grpSpPr>
          <p:grpSp>
            <p:nvGrpSpPr>
              <p:cNvPr id="12" name="Google Shape;128;p15">
                <a:extLst>
                  <a:ext uri="{FF2B5EF4-FFF2-40B4-BE49-F238E27FC236}">
                    <a16:creationId xmlns:a16="http://schemas.microsoft.com/office/drawing/2014/main" id="{A902B1BB-5CD4-F842-2E1A-971456249B40}"/>
                  </a:ext>
                </a:extLst>
              </p:cNvPr>
              <p:cNvGrpSpPr/>
              <p:nvPr/>
            </p:nvGrpSpPr>
            <p:grpSpPr>
              <a:xfrm>
                <a:off x="589078" y="2173650"/>
                <a:ext cx="1126328" cy="1243275"/>
                <a:chOff x="1950418" y="3368985"/>
                <a:chExt cx="432211" cy="477089"/>
              </a:xfrm>
            </p:grpSpPr>
            <p:sp>
              <p:nvSpPr>
                <p:cNvPr id="14" name="Google Shape;129;p15">
                  <a:extLst>
                    <a:ext uri="{FF2B5EF4-FFF2-40B4-BE49-F238E27FC236}">
                      <a16:creationId xmlns:a16="http://schemas.microsoft.com/office/drawing/2014/main" id="{11805CF3-DC55-646D-69F7-82F625E69C8A}"/>
                    </a:ext>
                  </a:extLst>
                </p:cNvPr>
                <p:cNvSpPr/>
                <p:nvPr/>
              </p:nvSpPr>
              <p:spPr>
                <a:xfrm>
                  <a:off x="1950418" y="3368985"/>
                  <a:ext cx="353961" cy="35396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15" name="Google Shape;130;p15">
                  <a:extLst>
                    <a:ext uri="{FF2B5EF4-FFF2-40B4-BE49-F238E27FC236}">
                      <a16:creationId xmlns:a16="http://schemas.microsoft.com/office/drawing/2014/main" id="{F6098A20-A787-0F96-723D-B2BD5FC24A7B}"/>
                    </a:ext>
                  </a:extLst>
                </p:cNvPr>
                <p:cNvSpPr/>
                <p:nvPr/>
              </p:nvSpPr>
              <p:spPr>
                <a:xfrm>
                  <a:off x="2082519" y="3545965"/>
                  <a:ext cx="300110" cy="300109"/>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grpSp>
          <p:sp>
            <p:nvSpPr>
              <p:cNvPr id="13" name="Google Shape;131;p15">
                <a:extLst>
                  <a:ext uri="{FF2B5EF4-FFF2-40B4-BE49-F238E27FC236}">
                    <a16:creationId xmlns:a16="http://schemas.microsoft.com/office/drawing/2014/main" id="{BA6BE3A2-D00D-60F0-9B24-E9DA4F230A20}"/>
                  </a:ext>
                </a:extLst>
              </p:cNvPr>
              <p:cNvSpPr txBox="1"/>
              <p:nvPr/>
            </p:nvSpPr>
            <p:spPr>
              <a:xfrm>
                <a:off x="907668" y="2220553"/>
                <a:ext cx="577100" cy="9005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chemeClr val="lt1"/>
                    </a:solidFill>
                    <a:latin typeface="Century Gothic"/>
                    <a:ea typeface="Century Gothic"/>
                    <a:cs typeface="Century Gothic"/>
                    <a:sym typeface="Century Gothic"/>
                  </a:rPr>
                  <a:t>7</a:t>
                </a:r>
                <a:endParaRPr sz="5400" b="1" dirty="0">
                  <a:solidFill>
                    <a:schemeClr val="lt1"/>
                  </a:solidFill>
                  <a:latin typeface="Century Gothic"/>
                  <a:ea typeface="Century Gothic"/>
                  <a:cs typeface="Century Gothic"/>
                  <a:sym typeface="Century Gothic"/>
                </a:endParaRPr>
              </a:p>
            </p:txBody>
          </p:sp>
        </p:grpSp>
      </p:grpSp>
      <p:pic>
        <p:nvPicPr>
          <p:cNvPr id="5" name="Picture 4" descr="A logo of a fruit&#10;&#10;Description automatically generated">
            <a:extLst>
              <a:ext uri="{FF2B5EF4-FFF2-40B4-BE49-F238E27FC236}">
                <a16:creationId xmlns:a16="http://schemas.microsoft.com/office/drawing/2014/main" id="{2212E745-331E-0A58-7B5D-0E8192972C6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3500" y1="48000" x2="53500" y2="48000"/>
                        <a14:foregroundMark x1="57250" y1="49125" x2="57250" y2="49125"/>
                        <a14:foregroundMark x1="50125" y1="28375" x2="50125" y2="28375"/>
                        <a14:foregroundMark x1="36375" y1="68500" x2="36375" y2="68500"/>
                        <a14:foregroundMark x1="43000" y1="66250" x2="43000" y2="66250"/>
                        <a14:foregroundMark x1="21500" y1="66750" x2="21500" y2="66750"/>
                        <a14:foregroundMark x1="26375" y1="67500" x2="26375" y2="67500"/>
                        <a14:foregroundMark x1="47625" y1="65625" x2="47625" y2="65625"/>
                        <a14:foregroundMark x1="53500" y1="65625" x2="53500" y2="65625"/>
                        <a14:foregroundMark x1="51125" y1="66250" x2="51125" y2="66250"/>
                        <a14:foregroundMark x1="47375" y1="62625" x2="47375" y2="62625"/>
                        <a14:foregroundMark x1="47250" y1="62750" x2="47250" y2="62750"/>
                        <a14:foregroundMark x1="47500" y1="71000" x2="47500" y2="71000"/>
                        <a14:foregroundMark x1="54125" y1="70750" x2="54125" y2="70750"/>
                        <a14:foregroundMark x1="56875" y1="69375" x2="56875" y2="69375"/>
                        <a14:foregroundMark x1="61125" y1="70375" x2="61125" y2="70375"/>
                        <a14:foregroundMark x1="61250" y1="69625" x2="61250" y2="69625"/>
                        <a14:foregroundMark x1="66125" y1="70500" x2="66125" y2="70500"/>
                        <a14:foregroundMark x1="70875" y1="67125" x2="70875" y2="67125"/>
                        <a14:foregroundMark x1="74375" y1="67625" x2="74375" y2="67625"/>
                        <a14:foregroundMark x1="78375" y1="66750" x2="78375" y2="66750"/>
                        <a14:foregroundMark x1="64125" y1="65625" x2="64125" y2="65625"/>
                        <a14:backgroundMark x1="27125" y1="66625" x2="27125" y2="66625"/>
                        <a14:backgroundMark x1="41750" y1="69375" x2="41750" y2="69375"/>
                        <a14:backgroundMark x1="59000" y1="66375" x2="59000" y2="66375"/>
                        <a14:backgroundMark x1="65875" y1="69125" x2="65875" y2="69125"/>
                        <a14:backgroundMark x1="47750" y1="71375" x2="47750" y2="71375"/>
                        <a14:backgroundMark x1="47500" y1="71375" x2="47500" y2="71375"/>
                        <a14:backgroundMark x1="47375" y1="71500" x2="47375" y2="71500"/>
                        <a14:backgroundMark x1="47625" y1="71250" x2="47625" y2="71250"/>
                        <a14:backgroundMark x1="47500" y1="71250" x2="47500" y2="71250"/>
                        <a14:backgroundMark x1="47750" y1="71125" x2="47750" y2="71125"/>
                        <a14:backgroundMark x1="54250" y1="71000" x2="54250" y2="71000"/>
                        <a14:backgroundMark x1="54375" y1="70875" x2="54375" y2="70875"/>
                        <a14:backgroundMark x1="54000" y1="71125" x2="54000" y2="71125"/>
                        <a14:backgroundMark x1="47625" y1="71125" x2="47625" y2="71125"/>
                        <a14:backgroundMark x1="47375" y1="71125" x2="47375" y2="71125"/>
                      </a14:backgroundRemoval>
                    </a14:imgEffect>
                  </a14:imgLayer>
                </a14:imgProps>
              </a:ext>
            </a:extLst>
          </a:blip>
          <a:srcRect l="15481" t="55397" r="15501" b="22997"/>
          <a:stretch/>
        </p:blipFill>
        <p:spPr>
          <a:xfrm>
            <a:off x="13063604" y="500954"/>
            <a:ext cx="2213291" cy="692864"/>
          </a:xfrm>
          <a:prstGeom prst="rect">
            <a:avLst/>
          </a:prstGeom>
        </p:spPr>
      </p:pic>
      <p:sp>
        <p:nvSpPr>
          <p:cNvPr id="6" name="Freeform: Shape 5">
            <a:extLst>
              <a:ext uri="{FF2B5EF4-FFF2-40B4-BE49-F238E27FC236}">
                <a16:creationId xmlns:a16="http://schemas.microsoft.com/office/drawing/2014/main" id="{AFAED567-0F42-EFC4-10AD-BD6BA7D0634E}"/>
              </a:ext>
            </a:extLst>
          </p:cNvPr>
          <p:cNvSpPr/>
          <p:nvPr/>
        </p:nvSpPr>
        <p:spPr>
          <a:xfrm flipH="1">
            <a:off x="3048" y="6858000"/>
            <a:ext cx="12188952" cy="5842171"/>
          </a:xfrm>
          <a:custGeom>
            <a:avLst/>
            <a:gdLst>
              <a:gd name="connsiteX0" fmla="*/ 5911642 w 12188952"/>
              <a:gd name="connsiteY0" fmla="*/ 3974299 h 5842171"/>
              <a:gd name="connsiteX1" fmla="*/ 6255302 w 12188952"/>
              <a:gd name="connsiteY1" fmla="*/ 4323207 h 5842171"/>
              <a:gd name="connsiteX2" fmla="*/ 6162757 w 12188952"/>
              <a:gd name="connsiteY2" fmla="*/ 4399750 h 5842171"/>
              <a:gd name="connsiteX3" fmla="*/ 5854083 w 12188952"/>
              <a:gd name="connsiteY3" fmla="*/ 4395423 h 5842171"/>
              <a:gd name="connsiteX4" fmla="*/ 5832075 w 12188952"/>
              <a:gd name="connsiteY4" fmla="*/ 4391095 h 5842171"/>
              <a:gd name="connsiteX5" fmla="*/ 5911642 w 12188952"/>
              <a:gd name="connsiteY5" fmla="*/ 3974299 h 5842171"/>
              <a:gd name="connsiteX6" fmla="*/ 5470247 w 12188952"/>
              <a:gd name="connsiteY6" fmla="*/ 3063624 h 5842171"/>
              <a:gd name="connsiteX7" fmla="*/ 5554064 w 12188952"/>
              <a:gd name="connsiteY7" fmla="*/ 3152973 h 5842171"/>
              <a:gd name="connsiteX8" fmla="*/ 5651117 w 12188952"/>
              <a:gd name="connsiteY8" fmla="*/ 3242344 h 5842171"/>
              <a:gd name="connsiteX9" fmla="*/ 5831987 w 12188952"/>
              <a:gd name="connsiteY9" fmla="*/ 3395532 h 5842171"/>
              <a:gd name="connsiteX10" fmla="*/ 5840802 w 12188952"/>
              <a:gd name="connsiteY10" fmla="*/ 3455091 h 5842171"/>
              <a:gd name="connsiteX11" fmla="*/ 5854039 w 12188952"/>
              <a:gd name="connsiteY11" fmla="*/ 3523167 h 5842171"/>
              <a:gd name="connsiteX12" fmla="*/ 5858461 w 12188952"/>
              <a:gd name="connsiteY12" fmla="*/ 3535944 h 5842171"/>
              <a:gd name="connsiteX13" fmla="*/ 5871698 w 12188952"/>
              <a:gd name="connsiteY13" fmla="*/ 3535944 h 5842171"/>
              <a:gd name="connsiteX14" fmla="*/ 5915803 w 12188952"/>
              <a:gd name="connsiteY14" fmla="*/ 3540203 h 5842171"/>
              <a:gd name="connsiteX15" fmla="*/ 5959935 w 12188952"/>
              <a:gd name="connsiteY15" fmla="*/ 3544439 h 5842171"/>
              <a:gd name="connsiteX16" fmla="*/ 6052567 w 12188952"/>
              <a:gd name="connsiteY16" fmla="*/ 3552957 h 5842171"/>
              <a:gd name="connsiteX17" fmla="*/ 5964330 w 12188952"/>
              <a:gd name="connsiteY17" fmla="*/ 3523167 h 5842171"/>
              <a:gd name="connsiteX18" fmla="*/ 5920224 w 12188952"/>
              <a:gd name="connsiteY18" fmla="*/ 3510412 h 5842171"/>
              <a:gd name="connsiteX19" fmla="*/ 5889356 w 12188952"/>
              <a:gd name="connsiteY19" fmla="*/ 3501894 h 5842171"/>
              <a:gd name="connsiteX20" fmla="*/ 5884935 w 12188952"/>
              <a:gd name="connsiteY20" fmla="*/ 3442314 h 5842171"/>
              <a:gd name="connsiteX21" fmla="*/ 5876119 w 12188952"/>
              <a:gd name="connsiteY21" fmla="*/ 3374237 h 5842171"/>
              <a:gd name="connsiteX22" fmla="*/ 5876119 w 12188952"/>
              <a:gd name="connsiteY22" fmla="*/ 3365742 h 5842171"/>
              <a:gd name="connsiteX23" fmla="*/ 5867303 w 12188952"/>
              <a:gd name="connsiteY23" fmla="*/ 3361483 h 5842171"/>
              <a:gd name="connsiteX24" fmla="*/ 5677591 w 12188952"/>
              <a:gd name="connsiteY24" fmla="*/ 3204036 h 5842171"/>
              <a:gd name="connsiteX25" fmla="*/ 5576116 w 12188952"/>
              <a:gd name="connsiteY25" fmla="*/ 3131700 h 5842171"/>
              <a:gd name="connsiteX26" fmla="*/ 5470247 w 12188952"/>
              <a:gd name="connsiteY26" fmla="*/ 3063624 h 5842171"/>
              <a:gd name="connsiteX27" fmla="*/ 5779055 w 12188952"/>
              <a:gd name="connsiteY27" fmla="*/ 2765775 h 5842171"/>
              <a:gd name="connsiteX28" fmla="*/ 5862875 w 12188952"/>
              <a:gd name="connsiteY28" fmla="*/ 2855132 h 5842171"/>
              <a:gd name="connsiteX29" fmla="*/ 5951102 w 12188952"/>
              <a:gd name="connsiteY29" fmla="*/ 2940244 h 5842171"/>
              <a:gd name="connsiteX30" fmla="*/ 6131964 w 12188952"/>
              <a:gd name="connsiteY30" fmla="*/ 3093425 h 5842171"/>
              <a:gd name="connsiteX31" fmla="*/ 6140779 w 12188952"/>
              <a:gd name="connsiteY31" fmla="*/ 3152981 h 5842171"/>
              <a:gd name="connsiteX32" fmla="*/ 6154027 w 12188952"/>
              <a:gd name="connsiteY32" fmla="*/ 3221071 h 5842171"/>
              <a:gd name="connsiteX33" fmla="*/ 6158435 w 12188952"/>
              <a:gd name="connsiteY33" fmla="*/ 3233827 h 5842171"/>
              <a:gd name="connsiteX34" fmla="*/ 6171683 w 12188952"/>
              <a:gd name="connsiteY34" fmla="*/ 3233827 h 5842171"/>
              <a:gd name="connsiteX35" fmla="*/ 6215784 w 12188952"/>
              <a:gd name="connsiteY35" fmla="*/ 3238093 h 5842171"/>
              <a:gd name="connsiteX36" fmla="*/ 6259911 w 12188952"/>
              <a:gd name="connsiteY36" fmla="*/ 3242338 h 5842171"/>
              <a:gd name="connsiteX37" fmla="*/ 6352545 w 12188952"/>
              <a:gd name="connsiteY37" fmla="*/ 3250849 h 5842171"/>
              <a:gd name="connsiteX38" fmla="*/ 6264318 w 12188952"/>
              <a:gd name="connsiteY38" fmla="*/ 3221071 h 5842171"/>
              <a:gd name="connsiteX39" fmla="*/ 6220191 w 12188952"/>
              <a:gd name="connsiteY39" fmla="*/ 3208293 h 5842171"/>
              <a:gd name="connsiteX40" fmla="*/ 6189313 w 12188952"/>
              <a:gd name="connsiteY40" fmla="*/ 3199782 h 5842171"/>
              <a:gd name="connsiteX41" fmla="*/ 6184906 w 12188952"/>
              <a:gd name="connsiteY41" fmla="*/ 3140225 h 5842171"/>
              <a:gd name="connsiteX42" fmla="*/ 6176091 w 12188952"/>
              <a:gd name="connsiteY42" fmla="*/ 3072135 h 5842171"/>
              <a:gd name="connsiteX43" fmla="*/ 6176091 w 12188952"/>
              <a:gd name="connsiteY43" fmla="*/ 3063624 h 5842171"/>
              <a:gd name="connsiteX44" fmla="*/ 6167276 w 12188952"/>
              <a:gd name="connsiteY44" fmla="*/ 3059379 h 5842171"/>
              <a:gd name="connsiteX45" fmla="*/ 5977573 w 12188952"/>
              <a:gd name="connsiteY45" fmla="*/ 2901932 h 5842171"/>
              <a:gd name="connsiteX46" fmla="*/ 5876097 w 12188952"/>
              <a:gd name="connsiteY46" fmla="*/ 2829598 h 5842171"/>
              <a:gd name="connsiteX47" fmla="*/ 5779055 w 12188952"/>
              <a:gd name="connsiteY47" fmla="*/ 2765775 h 5842171"/>
              <a:gd name="connsiteX48" fmla="*/ 3273524 w 12188952"/>
              <a:gd name="connsiteY48" fmla="*/ 2540262 h 5842171"/>
              <a:gd name="connsiteX49" fmla="*/ 3458615 w 12188952"/>
              <a:gd name="connsiteY49" fmla="*/ 2719044 h 5842171"/>
              <a:gd name="connsiteX50" fmla="*/ 3273524 w 12188952"/>
              <a:gd name="connsiteY50" fmla="*/ 2897825 h 5842171"/>
              <a:gd name="connsiteX51" fmla="*/ 3087868 w 12188952"/>
              <a:gd name="connsiteY51" fmla="*/ 2719044 h 5842171"/>
              <a:gd name="connsiteX52" fmla="*/ 3273524 w 12188952"/>
              <a:gd name="connsiteY52" fmla="*/ 2540262 h 5842171"/>
              <a:gd name="connsiteX53" fmla="*/ 8915428 w 12188952"/>
              <a:gd name="connsiteY53" fmla="*/ 2361481 h 5842171"/>
              <a:gd name="connsiteX54" fmla="*/ 8730337 w 12188952"/>
              <a:gd name="connsiteY54" fmla="*/ 2540262 h 5842171"/>
              <a:gd name="connsiteX55" fmla="*/ 8915428 w 12188952"/>
              <a:gd name="connsiteY55" fmla="*/ 2719044 h 5842171"/>
              <a:gd name="connsiteX56" fmla="*/ 9101084 w 12188952"/>
              <a:gd name="connsiteY56" fmla="*/ 2540262 h 5842171"/>
              <a:gd name="connsiteX57" fmla="*/ 8915428 w 12188952"/>
              <a:gd name="connsiteY57" fmla="*/ 2361481 h 5842171"/>
              <a:gd name="connsiteX58" fmla="*/ 0 w 12188952"/>
              <a:gd name="connsiteY58" fmla="*/ 0 h 5842171"/>
              <a:gd name="connsiteX59" fmla="*/ 0 w 12188952"/>
              <a:gd name="connsiteY59" fmla="*/ 1319086 h 5842171"/>
              <a:gd name="connsiteX60" fmla="*/ 0 w 12188952"/>
              <a:gd name="connsiteY60" fmla="*/ 2710389 h 5842171"/>
              <a:gd name="connsiteX61" fmla="*/ 0 w 12188952"/>
              <a:gd name="connsiteY61" fmla="*/ 5842171 h 5842171"/>
              <a:gd name="connsiteX62" fmla="*/ 12188952 w 12188952"/>
              <a:gd name="connsiteY62" fmla="*/ 5842171 h 5842171"/>
              <a:gd name="connsiteX63" fmla="*/ 12188952 w 12188952"/>
              <a:gd name="connsiteY63" fmla="*/ 1612547 h 5842171"/>
              <a:gd name="connsiteX64" fmla="*/ 8791846 w 12188952"/>
              <a:gd name="connsiteY64" fmla="*/ 2970041 h 5842171"/>
              <a:gd name="connsiteX65" fmla="*/ 8593775 w 12188952"/>
              <a:gd name="connsiteY65" fmla="*/ 2910537 h 5842171"/>
              <a:gd name="connsiteX66" fmla="*/ 8523238 w 12188952"/>
              <a:gd name="connsiteY66" fmla="*/ 2731756 h 5842171"/>
              <a:gd name="connsiteX67" fmla="*/ 8395141 w 12188952"/>
              <a:gd name="connsiteY67" fmla="*/ 2791259 h 5842171"/>
              <a:gd name="connsiteX68" fmla="*/ 8218514 w 12188952"/>
              <a:gd name="connsiteY68" fmla="*/ 2731756 h 5842171"/>
              <a:gd name="connsiteX69" fmla="*/ 7645181 w 12188952"/>
              <a:gd name="connsiteY69" fmla="*/ 1531947 h 5842171"/>
              <a:gd name="connsiteX70" fmla="*/ 7133359 w 12188952"/>
              <a:gd name="connsiteY70" fmla="*/ 1740209 h 5842171"/>
              <a:gd name="connsiteX71" fmla="*/ 7155367 w 12188952"/>
              <a:gd name="connsiteY71" fmla="*/ 1748865 h 5842171"/>
              <a:gd name="connsiteX72" fmla="*/ 7265970 w 12188952"/>
              <a:gd name="connsiteY72" fmla="*/ 1812696 h 5842171"/>
              <a:gd name="connsiteX73" fmla="*/ 7291928 w 12188952"/>
              <a:gd name="connsiteY73" fmla="*/ 1834063 h 5842171"/>
              <a:gd name="connsiteX74" fmla="*/ 7314500 w 12188952"/>
              <a:gd name="connsiteY74" fmla="*/ 1855160 h 5842171"/>
              <a:gd name="connsiteX75" fmla="*/ 7336508 w 12188952"/>
              <a:gd name="connsiteY75" fmla="*/ 1880854 h 5842171"/>
              <a:gd name="connsiteX76" fmla="*/ 7344972 w 12188952"/>
              <a:gd name="connsiteY76" fmla="*/ 1893566 h 5842171"/>
              <a:gd name="connsiteX77" fmla="*/ 7354001 w 12188952"/>
              <a:gd name="connsiteY77" fmla="*/ 1906279 h 5842171"/>
              <a:gd name="connsiteX78" fmla="*/ 7411560 w 12188952"/>
              <a:gd name="connsiteY78" fmla="*/ 2021229 h 5842171"/>
              <a:gd name="connsiteX79" fmla="*/ 7344972 w 12188952"/>
              <a:gd name="connsiteY79" fmla="*/ 1914663 h 5842171"/>
              <a:gd name="connsiteX80" fmla="*/ 7336508 w 12188952"/>
              <a:gd name="connsiteY80" fmla="*/ 1901951 h 5842171"/>
              <a:gd name="connsiteX81" fmla="*/ 7322965 w 12188952"/>
              <a:gd name="connsiteY81" fmla="*/ 1889239 h 5842171"/>
              <a:gd name="connsiteX82" fmla="*/ 7300957 w 12188952"/>
              <a:gd name="connsiteY82" fmla="*/ 1867872 h 5842171"/>
              <a:gd name="connsiteX83" fmla="*/ 7278949 w 12188952"/>
              <a:gd name="connsiteY83" fmla="*/ 1850832 h 5842171"/>
              <a:gd name="connsiteX84" fmla="*/ 7252426 w 12188952"/>
              <a:gd name="connsiteY84" fmla="*/ 1833792 h 5842171"/>
              <a:gd name="connsiteX85" fmla="*/ 7142388 w 12188952"/>
              <a:gd name="connsiteY85" fmla="*/ 1782944 h 5842171"/>
              <a:gd name="connsiteX86" fmla="*/ 7084829 w 12188952"/>
              <a:gd name="connsiteY86" fmla="*/ 1765904 h 5842171"/>
              <a:gd name="connsiteX87" fmla="*/ 7062821 w 12188952"/>
              <a:gd name="connsiteY87" fmla="*/ 1761577 h 5842171"/>
              <a:gd name="connsiteX88" fmla="*/ 7058306 w 12188952"/>
              <a:gd name="connsiteY88" fmla="*/ 1761577 h 5842171"/>
              <a:gd name="connsiteX89" fmla="*/ 7053792 w 12188952"/>
              <a:gd name="connsiteY89" fmla="*/ 1761577 h 5842171"/>
              <a:gd name="connsiteX90" fmla="*/ 6193794 w 12188952"/>
              <a:gd name="connsiteY90" fmla="*/ 1655282 h 5842171"/>
              <a:gd name="connsiteX91" fmla="*/ 5995159 w 12188952"/>
              <a:gd name="connsiteY91" fmla="*/ 1761577 h 5842171"/>
              <a:gd name="connsiteX92" fmla="*/ 5968637 w 12188952"/>
              <a:gd name="connsiteY92" fmla="*/ 1778616 h 5842171"/>
              <a:gd name="connsiteX93" fmla="*/ 5439320 w 12188952"/>
              <a:gd name="connsiteY93" fmla="*/ 2106157 h 5842171"/>
              <a:gd name="connsiteX94" fmla="*/ 5293729 w 12188952"/>
              <a:gd name="connsiteY94" fmla="*/ 2582726 h 5842171"/>
              <a:gd name="connsiteX95" fmla="*/ 5170147 w 12188952"/>
              <a:gd name="connsiteY95" fmla="*/ 2918922 h 5842171"/>
              <a:gd name="connsiteX96" fmla="*/ 5161682 w 12188952"/>
              <a:gd name="connsiteY96" fmla="*/ 2944616 h 5842171"/>
              <a:gd name="connsiteX97" fmla="*/ 5161682 w 12188952"/>
              <a:gd name="connsiteY97" fmla="*/ 2948673 h 5842171"/>
              <a:gd name="connsiteX98" fmla="*/ 5183690 w 12188952"/>
              <a:gd name="connsiteY98" fmla="*/ 2978425 h 5842171"/>
              <a:gd name="connsiteX99" fmla="*/ 5192155 w 12188952"/>
              <a:gd name="connsiteY99" fmla="*/ 2982753 h 5842171"/>
              <a:gd name="connsiteX100" fmla="*/ 5214163 w 12188952"/>
              <a:gd name="connsiteY100" fmla="*/ 2995465 h 5842171"/>
              <a:gd name="connsiteX101" fmla="*/ 5293729 w 12188952"/>
              <a:gd name="connsiteY101" fmla="*/ 3012505 h 5842171"/>
              <a:gd name="connsiteX102" fmla="*/ 5584910 w 12188952"/>
              <a:gd name="connsiteY102" fmla="*/ 2880785 h 5842171"/>
              <a:gd name="connsiteX103" fmla="*/ 5836590 w 12188952"/>
              <a:gd name="connsiteY103" fmla="*/ 2621133 h 5842171"/>
              <a:gd name="connsiteX104" fmla="*/ 6109712 w 12188952"/>
              <a:gd name="connsiteY104" fmla="*/ 2370136 h 5842171"/>
              <a:gd name="connsiteX105" fmla="*/ 6109712 w 12188952"/>
              <a:gd name="connsiteY105" fmla="*/ 2327402 h 5842171"/>
              <a:gd name="connsiteX106" fmla="*/ 6096733 w 12188952"/>
              <a:gd name="connsiteY106" fmla="*/ 2238146 h 5842171"/>
              <a:gd name="connsiteX107" fmla="*/ 6065697 w 12188952"/>
              <a:gd name="connsiteY107" fmla="*/ 2152948 h 5842171"/>
              <a:gd name="connsiteX108" fmla="*/ 6017167 w 12188952"/>
              <a:gd name="connsiteY108" fmla="*/ 2076405 h 5842171"/>
              <a:gd name="connsiteX109" fmla="*/ 6079240 w 12188952"/>
              <a:gd name="connsiteY109" fmla="*/ 2148891 h 5842171"/>
              <a:gd name="connsiteX110" fmla="*/ 6118741 w 12188952"/>
              <a:gd name="connsiteY110" fmla="*/ 2233819 h 5842171"/>
              <a:gd name="connsiteX111" fmla="*/ 6145264 w 12188952"/>
              <a:gd name="connsiteY111" fmla="*/ 2323345 h 5842171"/>
              <a:gd name="connsiteX112" fmla="*/ 6154292 w 12188952"/>
              <a:gd name="connsiteY112" fmla="*/ 2365809 h 5842171"/>
              <a:gd name="connsiteX113" fmla="*/ 6176300 w 12188952"/>
              <a:gd name="connsiteY113" fmla="*/ 2370136 h 5842171"/>
              <a:gd name="connsiteX114" fmla="*/ 6467480 w 12188952"/>
              <a:gd name="connsiteY114" fmla="*/ 2587054 h 5842171"/>
              <a:gd name="connsiteX115" fmla="*/ 6604042 w 12188952"/>
              <a:gd name="connsiteY115" fmla="*/ 2702004 h 5842171"/>
              <a:gd name="connsiteX116" fmla="*/ 6648058 w 12188952"/>
              <a:gd name="connsiteY116" fmla="*/ 2723101 h 5842171"/>
              <a:gd name="connsiteX117" fmla="*/ 6652572 w 12188952"/>
              <a:gd name="connsiteY117" fmla="*/ 2723101 h 5842171"/>
              <a:gd name="connsiteX118" fmla="*/ 6674580 w 12188952"/>
              <a:gd name="connsiteY118" fmla="*/ 2723101 h 5842171"/>
              <a:gd name="connsiteX119" fmla="*/ 6723110 w 12188952"/>
              <a:gd name="connsiteY119" fmla="*/ 2719044 h 5842171"/>
              <a:gd name="connsiteX120" fmla="*/ 6820170 w 12188952"/>
              <a:gd name="connsiteY120" fmla="*/ 2710389 h 5842171"/>
              <a:gd name="connsiteX121" fmla="*/ 7009776 w 12188952"/>
              <a:gd name="connsiteY121" fmla="*/ 2676309 h 5842171"/>
              <a:gd name="connsiteX122" fmla="*/ 7194868 w 12188952"/>
              <a:gd name="connsiteY122" fmla="*/ 2616806 h 5842171"/>
              <a:gd name="connsiteX123" fmla="*/ 7278949 w 12188952"/>
              <a:gd name="connsiteY123" fmla="*/ 2565687 h 5842171"/>
              <a:gd name="connsiteX124" fmla="*/ 7336508 w 12188952"/>
              <a:gd name="connsiteY124" fmla="*/ 2489143 h 5842171"/>
              <a:gd name="connsiteX125" fmla="*/ 7283463 w 12188952"/>
              <a:gd name="connsiteY125" fmla="*/ 2570014 h 5842171"/>
              <a:gd name="connsiteX126" fmla="*/ 7199382 w 12188952"/>
              <a:gd name="connsiteY126" fmla="*/ 2625461 h 5842171"/>
              <a:gd name="connsiteX127" fmla="*/ 7018805 w 12188952"/>
              <a:gd name="connsiteY127" fmla="*/ 2697676 h 5842171"/>
              <a:gd name="connsiteX128" fmla="*/ 6829199 w 12188952"/>
              <a:gd name="connsiteY128" fmla="*/ 2744468 h 5842171"/>
              <a:gd name="connsiteX129" fmla="*/ 6732139 w 12188952"/>
              <a:gd name="connsiteY129" fmla="*/ 2761508 h 5842171"/>
              <a:gd name="connsiteX130" fmla="*/ 6714081 w 12188952"/>
              <a:gd name="connsiteY130" fmla="*/ 2761508 h 5842171"/>
              <a:gd name="connsiteX131" fmla="*/ 6723110 w 12188952"/>
              <a:gd name="connsiteY131" fmla="*/ 2765835 h 5842171"/>
              <a:gd name="connsiteX132" fmla="*/ 6807191 w 12188952"/>
              <a:gd name="connsiteY132" fmla="*/ 2803971 h 5842171"/>
              <a:gd name="connsiteX133" fmla="*/ 6895223 w 12188952"/>
              <a:gd name="connsiteY133" fmla="*/ 2829666 h 5842171"/>
              <a:gd name="connsiteX134" fmla="*/ 6987768 w 12188952"/>
              <a:gd name="connsiteY134" fmla="*/ 2833994 h 5842171"/>
              <a:gd name="connsiteX135" fmla="*/ 6890708 w 12188952"/>
              <a:gd name="connsiteY135" fmla="*/ 2850763 h 5842171"/>
              <a:gd name="connsiteX136" fmla="*/ 6793648 w 12188952"/>
              <a:gd name="connsiteY136" fmla="*/ 2850763 h 5842171"/>
              <a:gd name="connsiteX137" fmla="*/ 6740604 w 12188952"/>
              <a:gd name="connsiteY137" fmla="*/ 2842378 h 5842171"/>
              <a:gd name="connsiteX138" fmla="*/ 6868700 w 12188952"/>
              <a:gd name="connsiteY138" fmla="*/ 3038199 h 5842171"/>
              <a:gd name="connsiteX139" fmla="*/ 6970275 w 12188952"/>
              <a:gd name="connsiteY139" fmla="*/ 3131782 h 5842171"/>
              <a:gd name="connsiteX140" fmla="*/ 7256941 w 12188952"/>
              <a:gd name="connsiteY140" fmla="*/ 3467978 h 5842171"/>
              <a:gd name="connsiteX141" fmla="*/ 7265970 w 12188952"/>
              <a:gd name="connsiteY141" fmla="*/ 3467978 h 5842171"/>
              <a:gd name="connsiteX142" fmla="*/ 7291928 w 12188952"/>
              <a:gd name="connsiteY142" fmla="*/ 3467978 h 5842171"/>
              <a:gd name="connsiteX143" fmla="*/ 7327479 w 12188952"/>
              <a:gd name="connsiteY143" fmla="*/ 3480690 h 5842171"/>
              <a:gd name="connsiteX144" fmla="*/ 7358516 w 12188952"/>
              <a:gd name="connsiteY144" fmla="*/ 3501787 h 5842171"/>
              <a:gd name="connsiteX145" fmla="*/ 7385037 w 12188952"/>
              <a:gd name="connsiteY145" fmla="*/ 3531809 h 5842171"/>
              <a:gd name="connsiteX146" fmla="*/ 7366980 w 12188952"/>
              <a:gd name="connsiteY146" fmla="*/ 3493402 h 5842171"/>
              <a:gd name="connsiteX147" fmla="*/ 7340458 w 12188952"/>
              <a:gd name="connsiteY147" fmla="*/ 3463650 h 5842171"/>
              <a:gd name="connsiteX148" fmla="*/ 7309986 w 12188952"/>
              <a:gd name="connsiteY148" fmla="*/ 3442283 h 5842171"/>
              <a:gd name="connsiteX149" fmla="*/ 7340458 w 12188952"/>
              <a:gd name="connsiteY149" fmla="*/ 3429571 h 5842171"/>
              <a:gd name="connsiteX150" fmla="*/ 7534578 w 12188952"/>
              <a:gd name="connsiteY150" fmla="*/ 3340315 h 5842171"/>
              <a:gd name="connsiteX151" fmla="*/ 7539093 w 12188952"/>
              <a:gd name="connsiteY151" fmla="*/ 3382779 h 5842171"/>
              <a:gd name="connsiteX152" fmla="*/ 7517085 w 12188952"/>
              <a:gd name="connsiteY152" fmla="*/ 3736014 h 5842171"/>
              <a:gd name="connsiteX153" fmla="*/ 7115865 w 12188952"/>
              <a:gd name="connsiteY153" fmla="*/ 3855022 h 5842171"/>
              <a:gd name="connsiteX154" fmla="*/ 7106836 w 12188952"/>
              <a:gd name="connsiteY154" fmla="*/ 3855022 h 5842171"/>
              <a:gd name="connsiteX155" fmla="*/ 6546483 w 12188952"/>
              <a:gd name="connsiteY155" fmla="*/ 3280541 h 5842171"/>
              <a:gd name="connsiteX156" fmla="*/ 6560026 w 12188952"/>
              <a:gd name="connsiteY156" fmla="*/ 3276484 h 5842171"/>
              <a:gd name="connsiteX157" fmla="*/ 6613071 w 12188952"/>
              <a:gd name="connsiteY157" fmla="*/ 3246733 h 5842171"/>
              <a:gd name="connsiteX158" fmla="*/ 6550998 w 12188952"/>
              <a:gd name="connsiteY158" fmla="*/ 3242405 h 5842171"/>
              <a:gd name="connsiteX159" fmla="*/ 6493439 w 12188952"/>
              <a:gd name="connsiteY159" fmla="*/ 3250790 h 5842171"/>
              <a:gd name="connsiteX160" fmla="*/ 6436444 w 12188952"/>
              <a:gd name="connsiteY160" fmla="*/ 3267829 h 5842171"/>
              <a:gd name="connsiteX161" fmla="*/ 6383400 w 12188952"/>
              <a:gd name="connsiteY161" fmla="*/ 3293524 h 5842171"/>
              <a:gd name="connsiteX162" fmla="*/ 6445473 w 12188952"/>
              <a:gd name="connsiteY162" fmla="*/ 3297581 h 5842171"/>
              <a:gd name="connsiteX163" fmla="*/ 6497953 w 12188952"/>
              <a:gd name="connsiteY163" fmla="*/ 3289196 h 5842171"/>
              <a:gd name="connsiteX164" fmla="*/ 7084829 w 12188952"/>
              <a:gd name="connsiteY164" fmla="*/ 3889101 h 5842171"/>
              <a:gd name="connsiteX165" fmla="*/ 6904252 w 12188952"/>
              <a:gd name="connsiteY165" fmla="*/ 4080594 h 5842171"/>
              <a:gd name="connsiteX166" fmla="*/ 6762611 w 12188952"/>
              <a:gd name="connsiteY166" fmla="*/ 4097634 h 5842171"/>
              <a:gd name="connsiteX167" fmla="*/ 6220316 w 12188952"/>
              <a:gd name="connsiteY167" fmla="*/ 3616737 h 5842171"/>
              <a:gd name="connsiteX168" fmla="*/ 6259817 w 12188952"/>
              <a:gd name="connsiteY168" fmla="*/ 3604025 h 5842171"/>
              <a:gd name="connsiteX169" fmla="*/ 6312862 w 12188952"/>
              <a:gd name="connsiteY169" fmla="*/ 3574273 h 5842171"/>
              <a:gd name="connsiteX170" fmla="*/ 6251353 w 12188952"/>
              <a:gd name="connsiteY170" fmla="*/ 3569945 h 5842171"/>
              <a:gd name="connsiteX171" fmla="*/ 6193794 w 12188952"/>
              <a:gd name="connsiteY171" fmla="*/ 3578600 h 5842171"/>
              <a:gd name="connsiteX172" fmla="*/ 6136235 w 12188952"/>
              <a:gd name="connsiteY172" fmla="*/ 3595640 h 5842171"/>
              <a:gd name="connsiteX173" fmla="*/ 6083190 w 12188952"/>
              <a:gd name="connsiteY173" fmla="*/ 3621064 h 5842171"/>
              <a:gd name="connsiteX174" fmla="*/ 6145264 w 12188952"/>
              <a:gd name="connsiteY174" fmla="*/ 3625392 h 5842171"/>
              <a:gd name="connsiteX175" fmla="*/ 6167271 w 12188952"/>
              <a:gd name="connsiteY175" fmla="*/ 3621064 h 5842171"/>
              <a:gd name="connsiteX176" fmla="*/ 6727625 w 12188952"/>
              <a:gd name="connsiteY176" fmla="*/ 4114674 h 5842171"/>
              <a:gd name="connsiteX177" fmla="*/ 6497953 w 12188952"/>
              <a:gd name="connsiteY177" fmla="*/ 4331591 h 5842171"/>
              <a:gd name="connsiteX178" fmla="*/ 6330355 w 12188952"/>
              <a:gd name="connsiteY178" fmla="*/ 4301840 h 5842171"/>
              <a:gd name="connsiteX179" fmla="*/ 6321890 w 12188952"/>
              <a:gd name="connsiteY179" fmla="*/ 4297512 h 5842171"/>
              <a:gd name="connsiteX180" fmla="*/ 5871576 w 12188952"/>
              <a:gd name="connsiteY180" fmla="*/ 3842309 h 5842171"/>
              <a:gd name="connsiteX181" fmla="*/ 5788060 w 12188952"/>
              <a:gd name="connsiteY181" fmla="*/ 3778478 h 5842171"/>
              <a:gd name="connsiteX182" fmla="*/ 5708493 w 12188952"/>
              <a:gd name="connsiteY182" fmla="*/ 3782806 h 5842171"/>
              <a:gd name="connsiteX183" fmla="*/ 5730501 w 12188952"/>
              <a:gd name="connsiteY183" fmla="*/ 3744399 h 5842171"/>
              <a:gd name="connsiteX184" fmla="*/ 5620461 w 12188952"/>
              <a:gd name="connsiteY184" fmla="*/ 3472035 h 5842171"/>
              <a:gd name="connsiteX185" fmla="*/ 5390789 w 12188952"/>
              <a:gd name="connsiteY185" fmla="*/ 3433898 h 5842171"/>
              <a:gd name="connsiteX186" fmla="*/ 5399818 w 12188952"/>
              <a:gd name="connsiteY186" fmla="*/ 3408204 h 5842171"/>
              <a:gd name="connsiteX187" fmla="*/ 5302758 w 12188952"/>
              <a:gd name="connsiteY187" fmla="*/ 3203998 h 5842171"/>
              <a:gd name="connsiteX188" fmla="*/ 5086630 w 12188952"/>
              <a:gd name="connsiteY188" fmla="*/ 3135840 h 5842171"/>
              <a:gd name="connsiteX189" fmla="*/ 4856959 w 12188952"/>
              <a:gd name="connsiteY189" fmla="*/ 3327333 h 5842171"/>
              <a:gd name="connsiteX190" fmla="*/ 4861473 w 12188952"/>
              <a:gd name="connsiteY190" fmla="*/ 3208326 h 5842171"/>
              <a:gd name="connsiteX191" fmla="*/ 4592300 w 12188952"/>
              <a:gd name="connsiteY191" fmla="*/ 3055239 h 5842171"/>
              <a:gd name="connsiteX192" fmla="*/ 4557313 w 12188952"/>
              <a:gd name="connsiteY192" fmla="*/ 3059296 h 5842171"/>
              <a:gd name="connsiteX193" fmla="*/ 4327642 w 12188952"/>
              <a:gd name="connsiteY193" fmla="*/ 3284869 h 5842171"/>
              <a:gd name="connsiteX194" fmla="*/ 3996960 w 12188952"/>
              <a:gd name="connsiteY194" fmla="*/ 3055239 h 5842171"/>
              <a:gd name="connsiteX195" fmla="*/ 4543770 w 12188952"/>
              <a:gd name="connsiteY195" fmla="*/ 1906279 h 5842171"/>
              <a:gd name="connsiteX196" fmla="*/ 4482261 w 12188952"/>
              <a:gd name="connsiteY196" fmla="*/ 1740209 h 5842171"/>
              <a:gd name="connsiteX197" fmla="*/ 4248075 w 12188952"/>
              <a:gd name="connsiteY197" fmla="*/ 1633914 h 5842171"/>
              <a:gd name="connsiteX198" fmla="*/ 4305634 w 12188952"/>
              <a:gd name="connsiteY198" fmla="*/ 1493540 h 5842171"/>
              <a:gd name="connsiteX199" fmla="*/ 4226067 w 12188952"/>
              <a:gd name="connsiteY199" fmla="*/ 1327471 h 584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2188952" h="5842171">
                <a:moveTo>
                  <a:pt x="5911642" y="3974299"/>
                </a:moveTo>
                <a:lnTo>
                  <a:pt x="6255302" y="4323207"/>
                </a:lnTo>
                <a:cubicBezTo>
                  <a:pt x="6246838" y="4331591"/>
                  <a:pt x="6215801" y="4352959"/>
                  <a:pt x="6162757" y="4399750"/>
                </a:cubicBezTo>
                <a:cubicBezTo>
                  <a:pt x="6079240" y="4467909"/>
                  <a:pt x="5929135" y="4421117"/>
                  <a:pt x="5854083" y="4395423"/>
                </a:cubicBezTo>
                <a:lnTo>
                  <a:pt x="5832075" y="4391095"/>
                </a:lnTo>
                <a:cubicBezTo>
                  <a:pt x="5924621" y="4225296"/>
                  <a:pt x="5915592" y="3987011"/>
                  <a:pt x="5911642" y="3974299"/>
                </a:cubicBezTo>
                <a:close/>
                <a:moveTo>
                  <a:pt x="5470247" y="3063624"/>
                </a:moveTo>
                <a:cubicBezTo>
                  <a:pt x="5496721" y="3093415"/>
                  <a:pt x="5527590" y="3123205"/>
                  <a:pt x="5554064" y="3152973"/>
                </a:cubicBezTo>
                <a:cubicBezTo>
                  <a:pt x="5589353" y="3187022"/>
                  <a:pt x="5620222" y="3212554"/>
                  <a:pt x="5651117" y="3242344"/>
                </a:cubicBezTo>
                <a:cubicBezTo>
                  <a:pt x="5708459" y="3293407"/>
                  <a:pt x="5770223" y="3344470"/>
                  <a:pt x="5831987" y="3395532"/>
                </a:cubicBezTo>
                <a:cubicBezTo>
                  <a:pt x="5836408" y="3416805"/>
                  <a:pt x="5840802" y="3433818"/>
                  <a:pt x="5840802" y="3455091"/>
                </a:cubicBezTo>
                <a:cubicBezTo>
                  <a:pt x="5845224" y="3476363"/>
                  <a:pt x="5849645" y="3501894"/>
                  <a:pt x="5854039" y="3523167"/>
                </a:cubicBezTo>
                <a:lnTo>
                  <a:pt x="5858461" y="3535944"/>
                </a:lnTo>
                <a:lnTo>
                  <a:pt x="5871698" y="3535944"/>
                </a:lnTo>
                <a:cubicBezTo>
                  <a:pt x="5884935" y="3540203"/>
                  <a:pt x="5902566" y="3540203"/>
                  <a:pt x="5915803" y="3540203"/>
                </a:cubicBezTo>
                <a:cubicBezTo>
                  <a:pt x="5929040" y="3540203"/>
                  <a:pt x="5946698" y="3544439"/>
                  <a:pt x="5959935" y="3544439"/>
                </a:cubicBezTo>
                <a:cubicBezTo>
                  <a:pt x="5990804" y="3548698"/>
                  <a:pt x="6021699" y="3548698"/>
                  <a:pt x="6052567" y="3552957"/>
                </a:cubicBezTo>
                <a:cubicBezTo>
                  <a:pt x="6021699" y="3544439"/>
                  <a:pt x="5995225" y="3531685"/>
                  <a:pt x="5964330" y="3523167"/>
                </a:cubicBezTo>
                <a:cubicBezTo>
                  <a:pt x="5951093" y="3518908"/>
                  <a:pt x="5933461" y="3514671"/>
                  <a:pt x="5920224" y="3510412"/>
                </a:cubicBezTo>
                <a:cubicBezTo>
                  <a:pt x="5911409" y="3506153"/>
                  <a:pt x="5898172" y="3506153"/>
                  <a:pt x="5889356" y="3501894"/>
                </a:cubicBezTo>
                <a:cubicBezTo>
                  <a:pt x="5889356" y="3480622"/>
                  <a:pt x="5884935" y="3463609"/>
                  <a:pt x="5884935" y="3442314"/>
                </a:cubicBezTo>
                <a:cubicBezTo>
                  <a:pt x="5880513" y="3421041"/>
                  <a:pt x="5880513" y="3395510"/>
                  <a:pt x="5876119" y="3374237"/>
                </a:cubicBezTo>
                <a:lnTo>
                  <a:pt x="5876119" y="3365742"/>
                </a:lnTo>
                <a:lnTo>
                  <a:pt x="5867303" y="3361483"/>
                </a:lnTo>
                <a:cubicBezTo>
                  <a:pt x="5805540" y="3306161"/>
                  <a:pt x="5739355" y="3255098"/>
                  <a:pt x="5677591" y="3204036"/>
                </a:cubicBezTo>
                <a:cubicBezTo>
                  <a:pt x="5646723" y="3178504"/>
                  <a:pt x="5611433" y="3152973"/>
                  <a:pt x="5576116" y="3131700"/>
                </a:cubicBezTo>
                <a:cubicBezTo>
                  <a:pt x="5540827" y="3106169"/>
                  <a:pt x="5509958" y="3084897"/>
                  <a:pt x="5470247" y="3063624"/>
                </a:cubicBezTo>
                <a:close/>
                <a:moveTo>
                  <a:pt x="5779055" y="2765775"/>
                </a:moveTo>
                <a:cubicBezTo>
                  <a:pt x="5809933" y="2804064"/>
                  <a:pt x="5836404" y="2829598"/>
                  <a:pt x="5862875" y="2855132"/>
                </a:cubicBezTo>
                <a:cubicBezTo>
                  <a:pt x="5893753" y="2884910"/>
                  <a:pt x="5924631" y="2910444"/>
                  <a:pt x="5951102" y="2940244"/>
                </a:cubicBezTo>
                <a:cubicBezTo>
                  <a:pt x="6008451" y="2991289"/>
                  <a:pt x="6070208" y="3042357"/>
                  <a:pt x="6131964" y="3093425"/>
                </a:cubicBezTo>
                <a:cubicBezTo>
                  <a:pt x="6136371" y="3114692"/>
                  <a:pt x="6140779" y="3131714"/>
                  <a:pt x="6140779" y="3152981"/>
                </a:cubicBezTo>
                <a:cubicBezTo>
                  <a:pt x="6145213" y="3174270"/>
                  <a:pt x="6149620" y="3199782"/>
                  <a:pt x="6154027" y="3221071"/>
                </a:cubicBezTo>
                <a:lnTo>
                  <a:pt x="6158435" y="3233827"/>
                </a:lnTo>
                <a:lnTo>
                  <a:pt x="6171683" y="3233827"/>
                </a:lnTo>
                <a:cubicBezTo>
                  <a:pt x="6184906" y="3238093"/>
                  <a:pt x="6202562" y="3238093"/>
                  <a:pt x="6215784" y="3238093"/>
                </a:cubicBezTo>
                <a:cubicBezTo>
                  <a:pt x="6229032" y="3238093"/>
                  <a:pt x="6246662" y="3242338"/>
                  <a:pt x="6259911" y="3242338"/>
                </a:cubicBezTo>
                <a:cubicBezTo>
                  <a:pt x="6290789" y="3246582"/>
                  <a:pt x="6321667" y="3246582"/>
                  <a:pt x="6352545" y="3250849"/>
                </a:cubicBezTo>
                <a:cubicBezTo>
                  <a:pt x="6321667" y="3242338"/>
                  <a:pt x="6295196" y="3229582"/>
                  <a:pt x="6264318" y="3221071"/>
                </a:cubicBezTo>
                <a:cubicBezTo>
                  <a:pt x="6251069" y="3216804"/>
                  <a:pt x="6233440" y="3212560"/>
                  <a:pt x="6220191" y="3208293"/>
                </a:cubicBezTo>
                <a:cubicBezTo>
                  <a:pt x="6211376" y="3204048"/>
                  <a:pt x="6198154" y="3204048"/>
                  <a:pt x="6189313" y="3199782"/>
                </a:cubicBezTo>
                <a:cubicBezTo>
                  <a:pt x="6189313" y="3178515"/>
                  <a:pt x="6184906" y="3161492"/>
                  <a:pt x="6184906" y="3140225"/>
                </a:cubicBezTo>
                <a:cubicBezTo>
                  <a:pt x="6180498" y="3118936"/>
                  <a:pt x="6180498" y="3093402"/>
                  <a:pt x="6176091" y="3072135"/>
                </a:cubicBezTo>
                <a:lnTo>
                  <a:pt x="6176091" y="3063624"/>
                </a:lnTo>
                <a:lnTo>
                  <a:pt x="6167276" y="3059379"/>
                </a:lnTo>
                <a:cubicBezTo>
                  <a:pt x="6105520" y="3004067"/>
                  <a:pt x="6039329" y="2953000"/>
                  <a:pt x="5977573" y="2901932"/>
                </a:cubicBezTo>
                <a:cubicBezTo>
                  <a:pt x="5946695" y="2876399"/>
                  <a:pt x="5911409" y="2850865"/>
                  <a:pt x="5876097" y="2829598"/>
                </a:cubicBezTo>
                <a:cubicBezTo>
                  <a:pt x="5845219" y="2808331"/>
                  <a:pt x="5814341" y="2787042"/>
                  <a:pt x="5779055" y="2765775"/>
                </a:cubicBezTo>
                <a:close/>
                <a:moveTo>
                  <a:pt x="3273524" y="2540262"/>
                </a:moveTo>
                <a:cubicBezTo>
                  <a:pt x="3374534" y="2540262"/>
                  <a:pt x="3458615" y="2621133"/>
                  <a:pt x="3458615" y="2719044"/>
                </a:cubicBezTo>
                <a:cubicBezTo>
                  <a:pt x="3458615" y="2816954"/>
                  <a:pt x="3374534" y="2897825"/>
                  <a:pt x="3273524" y="2897825"/>
                </a:cubicBezTo>
                <a:cubicBezTo>
                  <a:pt x="3171949" y="2897825"/>
                  <a:pt x="3087868" y="2816954"/>
                  <a:pt x="3087868" y="2719044"/>
                </a:cubicBezTo>
                <a:cubicBezTo>
                  <a:pt x="3087868" y="2621133"/>
                  <a:pt x="3171949" y="2540262"/>
                  <a:pt x="3273524" y="2540262"/>
                </a:cubicBezTo>
                <a:close/>
                <a:moveTo>
                  <a:pt x="8915428" y="2361481"/>
                </a:moveTo>
                <a:cubicBezTo>
                  <a:pt x="8814418" y="2361481"/>
                  <a:pt x="8730337" y="2442352"/>
                  <a:pt x="8730337" y="2540262"/>
                </a:cubicBezTo>
                <a:cubicBezTo>
                  <a:pt x="8730337" y="2638173"/>
                  <a:pt x="8814418" y="2719044"/>
                  <a:pt x="8915428" y="2719044"/>
                </a:cubicBezTo>
                <a:cubicBezTo>
                  <a:pt x="9017003" y="2719044"/>
                  <a:pt x="9101084" y="2638173"/>
                  <a:pt x="9101084" y="2540262"/>
                </a:cubicBezTo>
                <a:cubicBezTo>
                  <a:pt x="9101084" y="2442352"/>
                  <a:pt x="9017003" y="2361481"/>
                  <a:pt x="8915428" y="2361481"/>
                </a:cubicBezTo>
                <a:close/>
                <a:moveTo>
                  <a:pt x="0" y="0"/>
                </a:moveTo>
                <a:lnTo>
                  <a:pt x="0" y="1319086"/>
                </a:lnTo>
                <a:lnTo>
                  <a:pt x="0" y="2710389"/>
                </a:lnTo>
                <a:lnTo>
                  <a:pt x="0" y="5842171"/>
                </a:lnTo>
                <a:lnTo>
                  <a:pt x="12188952" y="5842171"/>
                </a:lnTo>
                <a:lnTo>
                  <a:pt x="12188952" y="1612547"/>
                </a:lnTo>
                <a:lnTo>
                  <a:pt x="8791846" y="2970041"/>
                </a:lnTo>
                <a:cubicBezTo>
                  <a:pt x="8694786" y="3008447"/>
                  <a:pt x="8620298" y="2978425"/>
                  <a:pt x="8593775" y="2910537"/>
                </a:cubicBezTo>
                <a:lnTo>
                  <a:pt x="8523238" y="2731756"/>
                </a:lnTo>
                <a:lnTo>
                  <a:pt x="8395141" y="2791259"/>
                </a:lnTo>
                <a:cubicBezTo>
                  <a:pt x="8329117" y="2821011"/>
                  <a:pt x="8249550" y="2795587"/>
                  <a:pt x="8218514" y="2731756"/>
                </a:cubicBezTo>
                <a:lnTo>
                  <a:pt x="7645181" y="1531947"/>
                </a:lnTo>
                <a:cubicBezTo>
                  <a:pt x="7473069" y="1612547"/>
                  <a:pt x="7230419" y="1706401"/>
                  <a:pt x="7133359" y="1740209"/>
                </a:cubicBezTo>
                <a:cubicBezTo>
                  <a:pt x="7142388" y="1744537"/>
                  <a:pt x="7150852" y="1744537"/>
                  <a:pt x="7155367" y="1748865"/>
                </a:cubicBezTo>
                <a:cubicBezTo>
                  <a:pt x="7195432" y="1765904"/>
                  <a:pt x="7234933" y="1787001"/>
                  <a:pt x="7265970" y="1812696"/>
                </a:cubicBezTo>
                <a:cubicBezTo>
                  <a:pt x="7274435" y="1821080"/>
                  <a:pt x="7283463" y="1825408"/>
                  <a:pt x="7291928" y="1834063"/>
                </a:cubicBezTo>
                <a:lnTo>
                  <a:pt x="7314500" y="1855160"/>
                </a:lnTo>
                <a:cubicBezTo>
                  <a:pt x="7322965" y="1863815"/>
                  <a:pt x="7327479" y="1872199"/>
                  <a:pt x="7336508" y="1880854"/>
                </a:cubicBezTo>
                <a:lnTo>
                  <a:pt x="7344972" y="1893566"/>
                </a:lnTo>
                <a:lnTo>
                  <a:pt x="7354001" y="1906279"/>
                </a:lnTo>
                <a:cubicBezTo>
                  <a:pt x="7380524" y="1940358"/>
                  <a:pt x="7398017" y="1978494"/>
                  <a:pt x="7411560" y="2021229"/>
                </a:cubicBezTo>
                <a:cubicBezTo>
                  <a:pt x="7393503" y="1982822"/>
                  <a:pt x="7371495" y="1944685"/>
                  <a:pt x="7344972" y="1914663"/>
                </a:cubicBezTo>
                <a:lnTo>
                  <a:pt x="7336508" y="1901951"/>
                </a:lnTo>
                <a:lnTo>
                  <a:pt x="7322965" y="1889239"/>
                </a:lnTo>
                <a:cubicBezTo>
                  <a:pt x="7314500" y="1880854"/>
                  <a:pt x="7309986" y="1876527"/>
                  <a:pt x="7300957" y="1867872"/>
                </a:cubicBezTo>
                <a:lnTo>
                  <a:pt x="7278949" y="1850832"/>
                </a:lnTo>
                <a:cubicBezTo>
                  <a:pt x="7269920" y="1842447"/>
                  <a:pt x="7261455" y="1838120"/>
                  <a:pt x="7252426" y="1833792"/>
                </a:cubicBezTo>
                <a:cubicBezTo>
                  <a:pt x="7217440" y="1812696"/>
                  <a:pt x="7181888" y="1795656"/>
                  <a:pt x="7142388" y="1782944"/>
                </a:cubicBezTo>
                <a:cubicBezTo>
                  <a:pt x="7124330" y="1778616"/>
                  <a:pt x="7102322" y="1770232"/>
                  <a:pt x="7084829" y="1765904"/>
                </a:cubicBezTo>
                <a:cubicBezTo>
                  <a:pt x="7075800" y="1765904"/>
                  <a:pt x="7071849" y="1761577"/>
                  <a:pt x="7062821" y="1761577"/>
                </a:cubicBezTo>
                <a:lnTo>
                  <a:pt x="7058306" y="1761577"/>
                </a:lnTo>
                <a:lnTo>
                  <a:pt x="7053792" y="1761577"/>
                </a:lnTo>
                <a:cubicBezTo>
                  <a:pt x="6824685" y="1727497"/>
                  <a:pt x="6251353" y="1655282"/>
                  <a:pt x="6193794" y="1655282"/>
                </a:cubicBezTo>
                <a:cubicBezTo>
                  <a:pt x="6176300" y="1659339"/>
                  <a:pt x="6096733" y="1702073"/>
                  <a:pt x="5995159" y="1761577"/>
                </a:cubicBezTo>
                <a:lnTo>
                  <a:pt x="5968637" y="1778616"/>
                </a:lnTo>
                <a:cubicBezTo>
                  <a:pt x="5810067" y="1872199"/>
                  <a:pt x="5598454" y="2008517"/>
                  <a:pt x="5439320" y="2106157"/>
                </a:cubicBezTo>
                <a:cubicBezTo>
                  <a:pt x="5426341" y="2152948"/>
                  <a:pt x="5359753" y="2370136"/>
                  <a:pt x="5293729" y="2582726"/>
                </a:cubicBezTo>
                <a:cubicBezTo>
                  <a:pt x="5293729" y="2582726"/>
                  <a:pt x="5196669" y="2859418"/>
                  <a:pt x="5170147" y="2918922"/>
                </a:cubicBezTo>
                <a:cubicBezTo>
                  <a:pt x="5165632" y="2927577"/>
                  <a:pt x="5161682" y="2935961"/>
                  <a:pt x="5161682" y="2944616"/>
                </a:cubicBezTo>
                <a:cubicBezTo>
                  <a:pt x="5161682" y="2948673"/>
                  <a:pt x="5161682" y="2948673"/>
                  <a:pt x="5161682" y="2948673"/>
                </a:cubicBezTo>
                <a:cubicBezTo>
                  <a:pt x="5165632" y="2961386"/>
                  <a:pt x="5174661" y="2970041"/>
                  <a:pt x="5183690" y="2978425"/>
                </a:cubicBezTo>
                <a:cubicBezTo>
                  <a:pt x="5183690" y="2978425"/>
                  <a:pt x="5187640" y="2978425"/>
                  <a:pt x="5192155" y="2982753"/>
                </a:cubicBezTo>
                <a:cubicBezTo>
                  <a:pt x="5201184" y="2987080"/>
                  <a:pt x="5205698" y="2991408"/>
                  <a:pt x="5214163" y="2995465"/>
                </a:cubicBezTo>
                <a:cubicBezTo>
                  <a:pt x="5232220" y="3004120"/>
                  <a:pt x="5258743" y="3008447"/>
                  <a:pt x="5293729" y="3012505"/>
                </a:cubicBezTo>
                <a:cubicBezTo>
                  <a:pt x="5395304" y="2991408"/>
                  <a:pt x="5527351" y="2935961"/>
                  <a:pt x="5584910" y="2880785"/>
                </a:cubicBezTo>
                <a:cubicBezTo>
                  <a:pt x="5672942" y="2799915"/>
                  <a:pt x="5761537" y="2706331"/>
                  <a:pt x="5836590" y="2621133"/>
                </a:cubicBezTo>
                <a:cubicBezTo>
                  <a:pt x="5946629" y="2493471"/>
                  <a:pt x="6034660" y="2395560"/>
                  <a:pt x="6109712" y="2370136"/>
                </a:cubicBezTo>
                <a:cubicBezTo>
                  <a:pt x="6109712" y="2357424"/>
                  <a:pt x="6109712" y="2340385"/>
                  <a:pt x="6109712" y="2327402"/>
                </a:cubicBezTo>
                <a:cubicBezTo>
                  <a:pt x="6105762" y="2297650"/>
                  <a:pt x="6101248" y="2267898"/>
                  <a:pt x="6096733" y="2238146"/>
                </a:cubicBezTo>
                <a:cubicBezTo>
                  <a:pt x="6087705" y="2208395"/>
                  <a:pt x="6079240" y="2178643"/>
                  <a:pt x="6065697" y="2152948"/>
                </a:cubicBezTo>
                <a:cubicBezTo>
                  <a:pt x="6052718" y="2127524"/>
                  <a:pt x="6034660" y="2097772"/>
                  <a:pt x="6017167" y="2076405"/>
                </a:cubicBezTo>
                <a:cubicBezTo>
                  <a:pt x="6039175" y="2097772"/>
                  <a:pt x="6061182" y="2119139"/>
                  <a:pt x="6079240" y="2148891"/>
                </a:cubicBezTo>
                <a:cubicBezTo>
                  <a:pt x="6096733" y="2174315"/>
                  <a:pt x="6109712" y="2204067"/>
                  <a:pt x="6118741" y="2233819"/>
                </a:cubicBezTo>
                <a:cubicBezTo>
                  <a:pt x="6131720" y="2263571"/>
                  <a:pt x="6140749" y="2293593"/>
                  <a:pt x="6145264" y="2323345"/>
                </a:cubicBezTo>
                <a:cubicBezTo>
                  <a:pt x="6149778" y="2336057"/>
                  <a:pt x="6149778" y="2353097"/>
                  <a:pt x="6154292" y="2365809"/>
                </a:cubicBezTo>
                <a:cubicBezTo>
                  <a:pt x="6162757" y="2365809"/>
                  <a:pt x="6167271" y="2365809"/>
                  <a:pt x="6176300" y="2370136"/>
                </a:cubicBezTo>
                <a:cubicBezTo>
                  <a:pt x="6242324" y="2391233"/>
                  <a:pt x="6361392" y="2497798"/>
                  <a:pt x="6467480" y="2587054"/>
                </a:cubicBezTo>
                <a:cubicBezTo>
                  <a:pt x="6516011" y="2629518"/>
                  <a:pt x="6568491" y="2676309"/>
                  <a:pt x="6604042" y="2702004"/>
                </a:cubicBezTo>
                <a:cubicBezTo>
                  <a:pt x="6621536" y="2710389"/>
                  <a:pt x="6648058" y="2719044"/>
                  <a:pt x="6648058" y="2723101"/>
                </a:cubicBezTo>
                <a:cubicBezTo>
                  <a:pt x="6648058" y="2723101"/>
                  <a:pt x="6652572" y="2723101"/>
                  <a:pt x="6652572" y="2723101"/>
                </a:cubicBezTo>
                <a:cubicBezTo>
                  <a:pt x="6661601" y="2723101"/>
                  <a:pt x="6665551" y="2723101"/>
                  <a:pt x="6674580" y="2723101"/>
                </a:cubicBezTo>
                <a:cubicBezTo>
                  <a:pt x="6692073" y="2723101"/>
                  <a:pt x="6705617" y="2723101"/>
                  <a:pt x="6723110" y="2719044"/>
                </a:cubicBezTo>
                <a:cubicBezTo>
                  <a:pt x="6754147" y="2714716"/>
                  <a:pt x="6789133" y="2714716"/>
                  <a:pt x="6820170" y="2710389"/>
                </a:cubicBezTo>
                <a:cubicBezTo>
                  <a:pt x="6881679" y="2702004"/>
                  <a:pt x="6948267" y="2689292"/>
                  <a:pt x="7009776" y="2676309"/>
                </a:cubicBezTo>
                <a:cubicBezTo>
                  <a:pt x="7071849" y="2659540"/>
                  <a:pt x="7133359" y="2642500"/>
                  <a:pt x="7194868" y="2616806"/>
                </a:cubicBezTo>
                <a:cubicBezTo>
                  <a:pt x="7225904" y="2604094"/>
                  <a:pt x="7252426" y="2587054"/>
                  <a:pt x="7278949" y="2565687"/>
                </a:cubicBezTo>
                <a:cubicBezTo>
                  <a:pt x="7305471" y="2544590"/>
                  <a:pt x="7327479" y="2518895"/>
                  <a:pt x="7336508" y="2489143"/>
                </a:cubicBezTo>
                <a:cubicBezTo>
                  <a:pt x="7331993" y="2523223"/>
                  <a:pt x="7309986" y="2548647"/>
                  <a:pt x="7283463" y="2570014"/>
                </a:cubicBezTo>
                <a:cubicBezTo>
                  <a:pt x="7256941" y="2591381"/>
                  <a:pt x="7230419" y="2608421"/>
                  <a:pt x="7199382" y="2625461"/>
                </a:cubicBezTo>
                <a:cubicBezTo>
                  <a:pt x="7142388" y="2655213"/>
                  <a:pt x="7080314" y="2680637"/>
                  <a:pt x="7018805" y="2697676"/>
                </a:cubicBezTo>
                <a:cubicBezTo>
                  <a:pt x="6956732" y="2714716"/>
                  <a:pt x="6890708" y="2731756"/>
                  <a:pt x="6829199" y="2744468"/>
                </a:cubicBezTo>
                <a:cubicBezTo>
                  <a:pt x="6798162" y="2748795"/>
                  <a:pt x="6762611" y="2757180"/>
                  <a:pt x="6732139" y="2761508"/>
                </a:cubicBezTo>
                <a:cubicBezTo>
                  <a:pt x="6727625" y="2761508"/>
                  <a:pt x="6718595" y="2761508"/>
                  <a:pt x="6714081" y="2761508"/>
                </a:cubicBezTo>
                <a:cubicBezTo>
                  <a:pt x="6718595" y="2761508"/>
                  <a:pt x="6718595" y="2765835"/>
                  <a:pt x="6723110" y="2765835"/>
                </a:cubicBezTo>
                <a:cubicBezTo>
                  <a:pt x="6749632" y="2782875"/>
                  <a:pt x="6776155" y="2795587"/>
                  <a:pt x="6807191" y="2803971"/>
                </a:cubicBezTo>
                <a:cubicBezTo>
                  <a:pt x="6837664" y="2816954"/>
                  <a:pt x="6864186" y="2821011"/>
                  <a:pt x="6895223" y="2829666"/>
                </a:cubicBezTo>
                <a:cubicBezTo>
                  <a:pt x="6926259" y="2833994"/>
                  <a:pt x="6956732" y="2838051"/>
                  <a:pt x="6987768" y="2833994"/>
                </a:cubicBezTo>
                <a:cubicBezTo>
                  <a:pt x="6956732" y="2842378"/>
                  <a:pt x="6926259" y="2850763"/>
                  <a:pt x="6890708" y="2850763"/>
                </a:cubicBezTo>
                <a:cubicBezTo>
                  <a:pt x="6859672" y="2855090"/>
                  <a:pt x="6824685" y="2850763"/>
                  <a:pt x="6793648" y="2850763"/>
                </a:cubicBezTo>
                <a:cubicBezTo>
                  <a:pt x="6776155" y="2850763"/>
                  <a:pt x="6758661" y="2846706"/>
                  <a:pt x="6740604" y="2842378"/>
                </a:cubicBezTo>
                <a:lnTo>
                  <a:pt x="6868700" y="3038199"/>
                </a:lnTo>
                <a:cubicBezTo>
                  <a:pt x="6904252" y="3072008"/>
                  <a:pt x="6939238" y="3102031"/>
                  <a:pt x="6970275" y="3131782"/>
                </a:cubicBezTo>
                <a:lnTo>
                  <a:pt x="7256941" y="3467978"/>
                </a:lnTo>
                <a:cubicBezTo>
                  <a:pt x="7261455" y="3467978"/>
                  <a:pt x="7261455" y="3467978"/>
                  <a:pt x="7265970" y="3467978"/>
                </a:cubicBezTo>
                <a:cubicBezTo>
                  <a:pt x="7274435" y="3467978"/>
                  <a:pt x="7283463" y="3467978"/>
                  <a:pt x="7291928" y="3467978"/>
                </a:cubicBezTo>
                <a:cubicBezTo>
                  <a:pt x="7305471" y="3472035"/>
                  <a:pt x="7314500" y="3476362"/>
                  <a:pt x="7327479" y="3480690"/>
                </a:cubicBezTo>
                <a:cubicBezTo>
                  <a:pt x="7340458" y="3485017"/>
                  <a:pt x="7349487" y="3493402"/>
                  <a:pt x="7358516" y="3501787"/>
                </a:cubicBezTo>
                <a:cubicBezTo>
                  <a:pt x="7366980" y="3510442"/>
                  <a:pt x="7376009" y="3518826"/>
                  <a:pt x="7385037" y="3531809"/>
                </a:cubicBezTo>
                <a:cubicBezTo>
                  <a:pt x="7380524" y="3518826"/>
                  <a:pt x="7376009" y="3506114"/>
                  <a:pt x="7366980" y="3493402"/>
                </a:cubicBezTo>
                <a:cubicBezTo>
                  <a:pt x="7358516" y="3480690"/>
                  <a:pt x="7349487" y="3472035"/>
                  <a:pt x="7340458" y="3463650"/>
                </a:cubicBezTo>
                <a:cubicBezTo>
                  <a:pt x="7331993" y="3454995"/>
                  <a:pt x="7318450" y="3446611"/>
                  <a:pt x="7309986" y="3442283"/>
                </a:cubicBezTo>
                <a:cubicBezTo>
                  <a:pt x="7318450" y="3437955"/>
                  <a:pt x="7327479" y="3433898"/>
                  <a:pt x="7340458" y="3429571"/>
                </a:cubicBezTo>
                <a:cubicBezTo>
                  <a:pt x="7411560" y="3399819"/>
                  <a:pt x="7477584" y="3374124"/>
                  <a:pt x="7534578" y="3340315"/>
                </a:cubicBezTo>
                <a:cubicBezTo>
                  <a:pt x="7534578" y="3353028"/>
                  <a:pt x="7539093" y="3365740"/>
                  <a:pt x="7539093" y="3382779"/>
                </a:cubicBezTo>
                <a:cubicBezTo>
                  <a:pt x="7548122" y="3472035"/>
                  <a:pt x="7565615" y="3621064"/>
                  <a:pt x="7517085" y="3736014"/>
                </a:cubicBezTo>
                <a:cubicBezTo>
                  <a:pt x="7451061" y="3846637"/>
                  <a:pt x="7261455" y="3872061"/>
                  <a:pt x="7115865" y="3855022"/>
                </a:cubicBezTo>
                <a:lnTo>
                  <a:pt x="7106836" y="3855022"/>
                </a:lnTo>
                <a:lnTo>
                  <a:pt x="6546483" y="3280541"/>
                </a:lnTo>
                <a:cubicBezTo>
                  <a:pt x="6550998" y="3280541"/>
                  <a:pt x="6555512" y="3276484"/>
                  <a:pt x="6560026" y="3276484"/>
                </a:cubicBezTo>
                <a:cubicBezTo>
                  <a:pt x="6577520" y="3267829"/>
                  <a:pt x="6595013" y="3259445"/>
                  <a:pt x="6613071" y="3246733"/>
                </a:cubicBezTo>
                <a:cubicBezTo>
                  <a:pt x="6590499" y="3242405"/>
                  <a:pt x="6573005" y="3242405"/>
                  <a:pt x="6550998" y="3242405"/>
                </a:cubicBezTo>
                <a:cubicBezTo>
                  <a:pt x="6528990" y="3242405"/>
                  <a:pt x="6511496" y="3246733"/>
                  <a:pt x="6493439" y="3250790"/>
                </a:cubicBezTo>
                <a:cubicBezTo>
                  <a:pt x="6475945" y="3255117"/>
                  <a:pt x="6453937" y="3259445"/>
                  <a:pt x="6436444" y="3267829"/>
                </a:cubicBezTo>
                <a:cubicBezTo>
                  <a:pt x="6418951" y="3276484"/>
                  <a:pt x="6400893" y="3284869"/>
                  <a:pt x="6383400" y="3293524"/>
                </a:cubicBezTo>
                <a:cubicBezTo>
                  <a:pt x="6405407" y="3297581"/>
                  <a:pt x="6427415" y="3297581"/>
                  <a:pt x="6445473" y="3297581"/>
                </a:cubicBezTo>
                <a:cubicBezTo>
                  <a:pt x="6462966" y="3297581"/>
                  <a:pt x="6480460" y="3293524"/>
                  <a:pt x="6497953" y="3289196"/>
                </a:cubicBezTo>
                <a:lnTo>
                  <a:pt x="7084829" y="3889101"/>
                </a:lnTo>
                <a:cubicBezTo>
                  <a:pt x="7049842" y="3987011"/>
                  <a:pt x="6970275" y="4050842"/>
                  <a:pt x="6904252" y="4080594"/>
                </a:cubicBezTo>
                <a:cubicBezTo>
                  <a:pt x="6851207" y="4106019"/>
                  <a:pt x="6798162" y="4110346"/>
                  <a:pt x="6762611" y="4097634"/>
                </a:cubicBezTo>
                <a:lnTo>
                  <a:pt x="6220316" y="3616737"/>
                </a:lnTo>
                <a:cubicBezTo>
                  <a:pt x="6233295" y="3612409"/>
                  <a:pt x="6246838" y="3608352"/>
                  <a:pt x="6259817" y="3604025"/>
                </a:cubicBezTo>
                <a:cubicBezTo>
                  <a:pt x="6277311" y="3595640"/>
                  <a:pt x="6295368" y="3586985"/>
                  <a:pt x="6312862" y="3574273"/>
                </a:cubicBezTo>
                <a:cubicBezTo>
                  <a:pt x="6290854" y="3569945"/>
                  <a:pt x="6273360" y="3569945"/>
                  <a:pt x="6251353" y="3569945"/>
                </a:cubicBezTo>
                <a:cubicBezTo>
                  <a:pt x="6228780" y="3569945"/>
                  <a:pt x="6211287" y="3574273"/>
                  <a:pt x="6193794" y="3578600"/>
                </a:cubicBezTo>
                <a:cubicBezTo>
                  <a:pt x="6176300" y="3582657"/>
                  <a:pt x="6154292" y="3586985"/>
                  <a:pt x="6136235" y="3595640"/>
                </a:cubicBezTo>
                <a:cubicBezTo>
                  <a:pt x="6118741" y="3604025"/>
                  <a:pt x="6101248" y="3612409"/>
                  <a:pt x="6083190" y="3621064"/>
                </a:cubicBezTo>
                <a:cubicBezTo>
                  <a:pt x="6105762" y="3625392"/>
                  <a:pt x="6123256" y="3625392"/>
                  <a:pt x="6145264" y="3625392"/>
                </a:cubicBezTo>
                <a:cubicBezTo>
                  <a:pt x="6154292" y="3625392"/>
                  <a:pt x="6158243" y="3625392"/>
                  <a:pt x="6167271" y="3621064"/>
                </a:cubicBezTo>
                <a:lnTo>
                  <a:pt x="6727625" y="4114674"/>
                </a:lnTo>
                <a:cubicBezTo>
                  <a:pt x="6701102" y="4212584"/>
                  <a:pt x="6590499" y="4306167"/>
                  <a:pt x="6497953" y="4331591"/>
                </a:cubicBezTo>
                <a:cubicBezTo>
                  <a:pt x="6418951" y="4352959"/>
                  <a:pt x="6352363" y="4314552"/>
                  <a:pt x="6330355" y="4301840"/>
                </a:cubicBezTo>
                <a:lnTo>
                  <a:pt x="6321890" y="4297512"/>
                </a:lnTo>
                <a:lnTo>
                  <a:pt x="5871576" y="3842309"/>
                </a:lnTo>
                <a:cubicBezTo>
                  <a:pt x="5849569" y="3812558"/>
                  <a:pt x="5823046" y="3791190"/>
                  <a:pt x="5788060" y="3778478"/>
                </a:cubicBezTo>
                <a:cubicBezTo>
                  <a:pt x="5761537" y="3770094"/>
                  <a:pt x="5735015" y="3774151"/>
                  <a:pt x="5708493" y="3782806"/>
                </a:cubicBezTo>
                <a:cubicBezTo>
                  <a:pt x="5717522" y="3770094"/>
                  <a:pt x="5725986" y="3757111"/>
                  <a:pt x="5730501" y="3744399"/>
                </a:cubicBezTo>
                <a:cubicBezTo>
                  <a:pt x="5770002" y="3680568"/>
                  <a:pt x="5717522" y="3548578"/>
                  <a:pt x="5620461" y="3472035"/>
                </a:cubicBezTo>
                <a:cubicBezTo>
                  <a:pt x="5545409" y="3412531"/>
                  <a:pt x="5465842" y="3399819"/>
                  <a:pt x="5390789" y="3433898"/>
                </a:cubicBezTo>
                <a:cubicBezTo>
                  <a:pt x="5395304" y="3425243"/>
                  <a:pt x="5395304" y="3416859"/>
                  <a:pt x="5399818" y="3408204"/>
                </a:cubicBezTo>
                <a:cubicBezTo>
                  <a:pt x="5408283" y="3353028"/>
                  <a:pt x="5368782" y="3263502"/>
                  <a:pt x="5302758" y="3203998"/>
                </a:cubicBezTo>
                <a:cubicBezTo>
                  <a:pt x="5236170" y="3144495"/>
                  <a:pt x="5161682" y="3119070"/>
                  <a:pt x="5086630" y="3135840"/>
                </a:cubicBezTo>
                <a:cubicBezTo>
                  <a:pt x="5033585" y="3148822"/>
                  <a:pt x="4954019" y="3212653"/>
                  <a:pt x="4856959" y="3327333"/>
                </a:cubicBezTo>
                <a:cubicBezTo>
                  <a:pt x="4865987" y="3284869"/>
                  <a:pt x="4870502" y="3242405"/>
                  <a:pt x="4861473" y="3208326"/>
                </a:cubicBezTo>
                <a:cubicBezTo>
                  <a:pt x="4808428" y="3021160"/>
                  <a:pt x="4676381" y="3042256"/>
                  <a:pt x="4592300" y="3055239"/>
                </a:cubicBezTo>
                <a:cubicBezTo>
                  <a:pt x="4579321" y="3055239"/>
                  <a:pt x="4565778" y="3059296"/>
                  <a:pt x="4557313" y="3059296"/>
                </a:cubicBezTo>
                <a:cubicBezTo>
                  <a:pt x="4508783" y="3063624"/>
                  <a:pt x="4415673" y="3174246"/>
                  <a:pt x="4327642" y="3284869"/>
                </a:cubicBezTo>
                <a:lnTo>
                  <a:pt x="3996960" y="3055239"/>
                </a:lnTo>
                <a:lnTo>
                  <a:pt x="4543770" y="1906279"/>
                </a:lnTo>
                <a:cubicBezTo>
                  <a:pt x="4574807" y="1842447"/>
                  <a:pt x="4543770" y="1770232"/>
                  <a:pt x="4482261" y="1740209"/>
                </a:cubicBezTo>
                <a:lnTo>
                  <a:pt x="4248075" y="1633914"/>
                </a:lnTo>
                <a:lnTo>
                  <a:pt x="4305634" y="1493540"/>
                </a:lnTo>
                <a:cubicBezTo>
                  <a:pt x="4332156" y="1425382"/>
                  <a:pt x="4296605" y="1353166"/>
                  <a:pt x="4226067" y="1327471"/>
                </a:cubicBezTo>
                <a:close/>
              </a:path>
            </a:pathLst>
          </a:custGeom>
          <a:solidFill>
            <a:srgbClr val="286D94"/>
          </a:solidFill>
          <a:ln w="12700">
            <a:miter lim="400000"/>
          </a:ln>
        </p:spPr>
        <p:txBody>
          <a:bodyPr wrap="square" lIns="38100" tIns="38100" rIns="38100" bIns="38100" anchor="ctr">
            <a:noAutofit/>
          </a:bodyPr>
          <a:lstStyle/>
          <a:p>
            <a:pPr>
              <a:defRPr sz="3000">
                <a:solidFill>
                  <a:srgbClr val="FFFFFF"/>
                </a:solidFill>
              </a:defRPr>
            </a:pPr>
            <a:endParaRPr dirty="0">
              <a:solidFill>
                <a:schemeClr val="bg1">
                  <a:lumMod val="85000"/>
                </a:schemeClr>
              </a:solidFill>
            </a:endParaRPr>
          </a:p>
        </p:txBody>
      </p:sp>
    </p:spTree>
    <p:extLst>
      <p:ext uri="{BB962C8B-B14F-4D97-AF65-F5344CB8AC3E}">
        <p14:creationId xmlns:p14="http://schemas.microsoft.com/office/powerpoint/2010/main" val="135056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theme/theme1.xml><?xml version="1.0" encoding="utf-8"?>
<a:theme xmlns:a="http://schemas.openxmlformats.org/drawingml/2006/main" name="Formal Presentation Template，Freepptbackgrounds.ne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1750</TotalTime>
  <Words>934</Words>
  <Application>Microsoft Office PowerPoint</Application>
  <PresentationFormat>Widescreen</PresentationFormat>
  <Paragraphs>87</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Times New Roman</vt:lpstr>
      <vt:lpstr>Cambria</vt:lpstr>
      <vt:lpstr>Arial</vt:lpstr>
      <vt:lpstr>Corbel</vt:lpstr>
      <vt:lpstr>Microsoft Yahei</vt:lpstr>
      <vt:lpstr>Calibri</vt:lpstr>
      <vt:lpstr>Century Gothic</vt:lpstr>
      <vt:lpstr>Instrument Sans</vt:lpstr>
      <vt:lpstr>Formal Presentation Template，Freepptbackgrounds.net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imad rouah</cp:lastModifiedBy>
  <cp:revision>26</cp:revision>
  <dcterms:modified xsi:type="dcterms:W3CDTF">2024-09-19T06:43:16Z</dcterms:modified>
</cp:coreProperties>
</file>